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 id="2147483683" r:id="rId2"/>
  </p:sldMasterIdLst>
  <p:notesMasterIdLst>
    <p:notesMasterId r:id="rId20"/>
  </p:notesMasterIdLst>
  <p:sldIdLst>
    <p:sldId id="263" r:id="rId3"/>
    <p:sldId id="264" r:id="rId4"/>
    <p:sldId id="265" r:id="rId5"/>
    <p:sldId id="258" r:id="rId6"/>
    <p:sldId id="283" r:id="rId7"/>
    <p:sldId id="260" r:id="rId8"/>
    <p:sldId id="280" r:id="rId9"/>
    <p:sldId id="279" r:id="rId10"/>
    <p:sldId id="286" r:id="rId11"/>
    <p:sldId id="281" r:id="rId12"/>
    <p:sldId id="284" r:id="rId13"/>
    <p:sldId id="285" r:id="rId14"/>
    <p:sldId id="261" r:id="rId15"/>
    <p:sldId id="259" r:id="rId16"/>
    <p:sldId id="262" r:id="rId17"/>
    <p:sldId id="273" r:id="rId18"/>
    <p:sldId id="287" r:id="rId19"/>
  </p:sldIdLst>
  <p:sldSz cx="9144000" cy="5143500" type="screen16x9"/>
  <p:notesSz cx="6858000" cy="9144000"/>
  <p:embeddedFontLst>
    <p:embeddedFont>
      <p:font typeface="Cambria" panose="02040503050406030204" pitchFamily="18" charset="0"/>
      <p:regular r:id="rId21"/>
      <p:bold r:id="rId22"/>
      <p:italic r:id="rId23"/>
      <p:boldItalic r:id="rId24"/>
    </p:embeddedFont>
    <p:embeddedFont>
      <p:font typeface="DM Sans" pitchFamily="2" charset="0"/>
      <p:regular r:id="rId25"/>
      <p:bold r:id="rId26"/>
      <p:italic r:id="rId27"/>
      <p:boldItalic r:id="rId28"/>
    </p:embeddedFont>
    <p:embeddedFont>
      <p:font typeface="DM Sans Medium" pitchFamily="2" charset="0"/>
      <p:regular r:id="rId29"/>
      <p:bold r:id="rId30"/>
      <p:italic r:id="rId31"/>
      <p:boldItalic r:id="rId32"/>
    </p:embeddedFont>
    <p:embeddedFont>
      <p:font typeface="Inter" panose="020B0604020202020204" charset="0"/>
      <p:regular r:id="rId33"/>
      <p:bold r:id="rId34"/>
    </p:embeddedFont>
    <p:embeddedFont>
      <p:font typeface="Lato Light" panose="020F0502020204030203" pitchFamily="34" charset="0"/>
      <p:regular r:id="rId35"/>
      <p:bold r:id="rId36"/>
      <p:italic r:id="rId37"/>
      <p:boldItalic r:id="rId38"/>
    </p:embeddedFont>
    <p:embeddedFont>
      <p:font typeface="Open Sans Medium" panose="020B0604020202020204" charset="0"/>
      <p:regular r:id="rId39"/>
      <p:bold r:id="rId40"/>
      <p:italic r:id="rId41"/>
      <p:boldItalic r:id="rId42"/>
    </p:embeddedFont>
    <p:embeddedFont>
      <p:font typeface="Poppins" panose="00000500000000000000"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1080" y="4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6.fntdata"/><Relationship Id="rId39" Type="http://schemas.openxmlformats.org/officeDocument/2006/relationships/font" Target="fonts/font19.fntdata"/><Relationship Id="rId3" Type="http://schemas.openxmlformats.org/officeDocument/2006/relationships/slide" Target="slides/slide1.xml"/><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font" Target="fonts/font26.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font" Target="fonts/font25.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1.fntdata"/><Relationship Id="rId44" Type="http://schemas.openxmlformats.org/officeDocument/2006/relationships/font" Target="fonts/font2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font" Target="fonts/font23.fntdata"/><Relationship Id="rId48" Type="http://schemas.openxmlformats.org/officeDocument/2006/relationships/viewProps" Target="view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SLIDES_API73457109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SLIDES_API73457109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SLIDES_API41137329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SLIDES_API41137329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8098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SLIDES_API41137329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SLIDES_API41137329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0744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SLIDES_API41137329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SLIDES_API41137329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93677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SLIDES_API41137329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SLIDES_API41137329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3448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SLIDES_API41137329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SLIDES_API41137329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4795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SLIDES_API41137329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SLIDES_API41137329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0670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SLIDES_API41137329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SLIDES_API41137329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7838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SLIDES_API41137329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SLIDES_API41137329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0328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SLIDES_API734571098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SLIDES_API734571098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SLIDES_API734571098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SLIDES_API734571098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SLIDES_API41137329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SLIDES_API4113732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2569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SLIDES_API41137329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SLIDES_API4113732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5423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SLIDES_API41137329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SLIDES_API41137329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9379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SLIDES_API41137329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SLIDES_API41137329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8517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SLIDES_API41137329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SLIDES_API41137329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6314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SLIDES_API41137329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SLIDES_API41137329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86870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A_Introduction_Slide_1" type="title">
  <p:cSld name="TITLE">
    <p:spTree>
      <p:nvGrpSpPr>
        <p:cNvPr id="1" name="Shape 100"/>
        <p:cNvGrpSpPr/>
        <p:nvPr/>
      </p:nvGrpSpPr>
      <p:grpSpPr>
        <a:xfrm>
          <a:off x="0" y="0"/>
          <a:ext cx="0" cy="0"/>
          <a:chOff x="0" y="0"/>
          <a:chExt cx="0" cy="0"/>
        </a:xfrm>
      </p:grpSpPr>
      <p:pic>
        <p:nvPicPr>
          <p:cNvPr id="101" name="Google Shape;101;p19"/>
          <p:cNvPicPr preferRelativeResize="0"/>
          <p:nvPr/>
        </p:nvPicPr>
        <p:blipFill rotWithShape="1">
          <a:blip r:embed="rId2">
            <a:alphaModFix/>
          </a:blip>
          <a:srcRect b="48754"/>
          <a:stretch/>
        </p:blipFill>
        <p:spPr>
          <a:xfrm>
            <a:off x="0" y="0"/>
            <a:ext cx="9144000" cy="5143500"/>
          </a:xfrm>
          <a:prstGeom prst="rect">
            <a:avLst/>
          </a:prstGeom>
          <a:noFill/>
          <a:ln>
            <a:noFill/>
          </a:ln>
        </p:spPr>
      </p:pic>
      <p:sp>
        <p:nvSpPr>
          <p:cNvPr id="102" name="Google Shape;102;p19"/>
          <p:cNvSpPr txBox="1">
            <a:spLocks noGrp="1"/>
          </p:cNvSpPr>
          <p:nvPr>
            <p:ph type="title"/>
          </p:nvPr>
        </p:nvSpPr>
        <p:spPr>
          <a:xfrm>
            <a:off x="632175" y="1152300"/>
            <a:ext cx="7679700" cy="7269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103" name="Google Shape;103;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04" name="Google Shape;104;p19"/>
          <p:cNvSpPr txBox="1">
            <a:spLocks noGrp="1"/>
          </p:cNvSpPr>
          <p:nvPr>
            <p:ph type="body" idx="1"/>
          </p:nvPr>
        </p:nvSpPr>
        <p:spPr>
          <a:xfrm>
            <a:off x="632175" y="1949025"/>
            <a:ext cx="6313500" cy="1959600"/>
          </a:xfrm>
          <a:prstGeom prst="rect">
            <a:avLst/>
          </a:prstGeom>
        </p:spPr>
        <p:txBody>
          <a:bodyPr spcFirstLastPara="1" wrap="square" lIns="91425" tIns="91425" rIns="91425" bIns="91425" anchor="t" anchorCtr="0">
            <a:spAutoFit/>
          </a:bodyPr>
          <a:lstStyle>
            <a:lvl1pPr marL="457200" lvl="0" indent="-311150">
              <a:spcBef>
                <a:spcPts val="0"/>
              </a:spcBef>
              <a:spcAft>
                <a:spcPts val="0"/>
              </a:spcAft>
              <a:buSzPts val="1300"/>
              <a:buChar char="●"/>
              <a:defRPr sz="13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398">
          <p15:clr>
            <a:srgbClr val="E46962"/>
          </p15:clr>
        </p15:guide>
        <p15:guide id="4" orient="horz" pos="628">
          <p15:clr>
            <a:srgbClr val="E46962"/>
          </p15:clr>
        </p15:guide>
        <p15:guide id="5" pos="5362">
          <p15:clr>
            <a:srgbClr val="E46962"/>
          </p15:clr>
        </p15:guide>
        <p15:guide id="6" pos="458">
          <p15:clr>
            <a:srgbClr val="E46962"/>
          </p15:clr>
        </p15:guide>
        <p15:guide id="7" orient="horz" pos="1082">
          <p15:clr>
            <a:srgbClr val="E46962"/>
          </p15:clr>
        </p15:guide>
        <p15:guide id="8" orient="horz" pos="903">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oints 5_1">
  <p:cSld name="CUSTOM_2_1">
    <p:spTree>
      <p:nvGrpSpPr>
        <p:cNvPr id="1" name="Shape 221"/>
        <p:cNvGrpSpPr/>
        <p:nvPr/>
      </p:nvGrpSpPr>
      <p:grpSpPr>
        <a:xfrm>
          <a:off x="0" y="0"/>
          <a:ext cx="0" cy="0"/>
          <a:chOff x="0" y="0"/>
          <a:chExt cx="0" cy="0"/>
        </a:xfrm>
      </p:grpSpPr>
      <p:pic>
        <p:nvPicPr>
          <p:cNvPr id="222" name="Google Shape;222;p33"/>
          <p:cNvPicPr preferRelativeResize="0"/>
          <p:nvPr/>
        </p:nvPicPr>
        <p:blipFill rotWithShape="1">
          <a:blip r:embed="rId2">
            <a:alphaModFix amt="72000"/>
          </a:blip>
          <a:srcRect b="48754"/>
          <a:stretch/>
        </p:blipFill>
        <p:spPr>
          <a:xfrm>
            <a:off x="0" y="0"/>
            <a:ext cx="9144000" cy="5143500"/>
          </a:xfrm>
          <a:prstGeom prst="rect">
            <a:avLst/>
          </a:prstGeom>
          <a:noFill/>
          <a:ln>
            <a:noFill/>
          </a:ln>
        </p:spPr>
      </p:pic>
      <p:sp>
        <p:nvSpPr>
          <p:cNvPr id="223" name="Google Shape;223;p33"/>
          <p:cNvSpPr txBox="1">
            <a:spLocks noGrp="1"/>
          </p:cNvSpPr>
          <p:nvPr>
            <p:ph type="subTitle" idx="1"/>
          </p:nvPr>
        </p:nvSpPr>
        <p:spPr>
          <a:xfrm>
            <a:off x="6354875" y="1183150"/>
            <a:ext cx="2318400" cy="9951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
        <p:nvSpPr>
          <p:cNvPr id="224" name="Google Shape;224;p33"/>
          <p:cNvSpPr txBox="1">
            <a:spLocks noGrp="1"/>
          </p:cNvSpPr>
          <p:nvPr>
            <p:ph type="subTitle" idx="2"/>
          </p:nvPr>
        </p:nvSpPr>
        <p:spPr>
          <a:xfrm>
            <a:off x="6354875" y="2399350"/>
            <a:ext cx="2318400" cy="10479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
        <p:nvSpPr>
          <p:cNvPr id="225" name="Google Shape;225;p33"/>
          <p:cNvSpPr txBox="1">
            <a:spLocks noGrp="1"/>
          </p:cNvSpPr>
          <p:nvPr>
            <p:ph type="subTitle" idx="3"/>
          </p:nvPr>
        </p:nvSpPr>
        <p:spPr>
          <a:xfrm>
            <a:off x="456925" y="1278100"/>
            <a:ext cx="231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226" name="Google Shape;226;p33"/>
          <p:cNvSpPr txBox="1">
            <a:spLocks noGrp="1"/>
          </p:cNvSpPr>
          <p:nvPr>
            <p:ph type="subTitle" idx="4"/>
          </p:nvPr>
        </p:nvSpPr>
        <p:spPr>
          <a:xfrm>
            <a:off x="470725" y="3321975"/>
            <a:ext cx="231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227" name="Google Shape;227;p33"/>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a:endParaRPr/>
          </a:p>
        </p:txBody>
      </p:sp>
      <p:grpSp>
        <p:nvGrpSpPr>
          <p:cNvPr id="228" name="Google Shape;228;p33"/>
          <p:cNvGrpSpPr/>
          <p:nvPr/>
        </p:nvGrpSpPr>
        <p:grpSpPr>
          <a:xfrm>
            <a:off x="3095387" y="1241947"/>
            <a:ext cx="2953226" cy="2951755"/>
            <a:chOff x="3102288" y="1429998"/>
            <a:chExt cx="2953226" cy="2951755"/>
          </a:xfrm>
        </p:grpSpPr>
        <p:sp>
          <p:nvSpPr>
            <p:cNvPr id="229" name="Google Shape;229;p33"/>
            <p:cNvSpPr/>
            <p:nvPr/>
          </p:nvSpPr>
          <p:spPr>
            <a:xfrm>
              <a:off x="4016728" y="1429998"/>
              <a:ext cx="1634040" cy="1193736"/>
            </a:xfrm>
            <a:custGeom>
              <a:avLst/>
              <a:gdLst/>
              <a:ahLst/>
              <a:cxnLst/>
              <a:rect l="l" t="t" r="r" b="b"/>
              <a:pathLst>
                <a:path w="21600" h="21010" extrusionOk="0">
                  <a:moveTo>
                    <a:pt x="21600" y="8145"/>
                  </a:moveTo>
                  <a:cubicBezTo>
                    <a:pt x="19118" y="4624"/>
                    <a:pt x="15943" y="2102"/>
                    <a:pt x="12437" y="865"/>
                  </a:cubicBezTo>
                  <a:cubicBezTo>
                    <a:pt x="8312" y="-590"/>
                    <a:pt x="3942" y="-201"/>
                    <a:pt x="0" y="1973"/>
                  </a:cubicBezTo>
                  <a:lnTo>
                    <a:pt x="0" y="21010"/>
                  </a:lnTo>
                  <a:cubicBezTo>
                    <a:pt x="500" y="19693"/>
                    <a:pt x="1192" y="18521"/>
                    <a:pt x="2034" y="17562"/>
                  </a:cubicBezTo>
                  <a:cubicBezTo>
                    <a:pt x="2905" y="16572"/>
                    <a:pt x="3919" y="15829"/>
                    <a:pt x="5014" y="15380"/>
                  </a:cubicBezTo>
                  <a:lnTo>
                    <a:pt x="21600" y="8145"/>
                  </a:lnTo>
                  <a:close/>
                </a:path>
              </a:pathLst>
            </a:custGeom>
            <a:solidFill>
              <a:schemeClr val="accent1"/>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300">
                <a:solidFill>
                  <a:schemeClr val="dk1"/>
                </a:solidFill>
                <a:latin typeface="Lato Light"/>
                <a:ea typeface="Lato Light"/>
                <a:cs typeface="Lato Light"/>
                <a:sym typeface="Lato Light"/>
              </a:endParaRPr>
            </a:p>
          </p:txBody>
        </p:sp>
        <p:sp>
          <p:nvSpPr>
            <p:cNvPr id="230" name="Google Shape;230;p33"/>
            <p:cNvSpPr/>
            <p:nvPr/>
          </p:nvSpPr>
          <p:spPr>
            <a:xfrm>
              <a:off x="3102288" y="1570339"/>
              <a:ext cx="1038072" cy="1787832"/>
            </a:xfrm>
            <a:custGeom>
              <a:avLst/>
              <a:gdLst/>
              <a:ahLst/>
              <a:cxnLst/>
              <a:rect l="l" t="t" r="r" b="b"/>
              <a:pathLst>
                <a:path w="21156" h="21600" extrusionOk="0">
                  <a:moveTo>
                    <a:pt x="17200" y="0"/>
                  </a:moveTo>
                  <a:cubicBezTo>
                    <a:pt x="12221" y="1401"/>
                    <a:pt x="7988" y="3585"/>
                    <a:pt x="4962" y="6316"/>
                  </a:cubicBezTo>
                  <a:cubicBezTo>
                    <a:pt x="1268" y="9650"/>
                    <a:pt x="-444" y="13619"/>
                    <a:pt x="98" y="17595"/>
                  </a:cubicBezTo>
                  <a:lnTo>
                    <a:pt x="21156" y="21600"/>
                  </a:lnTo>
                  <a:cubicBezTo>
                    <a:pt x="19937" y="20911"/>
                    <a:pt x="18965" y="20084"/>
                    <a:pt x="18298" y="19168"/>
                  </a:cubicBezTo>
                  <a:cubicBezTo>
                    <a:pt x="17547" y="18136"/>
                    <a:pt x="17200" y="17017"/>
                    <a:pt x="17283" y="15894"/>
                  </a:cubicBezTo>
                  <a:lnTo>
                    <a:pt x="17200" y="0"/>
                  </a:lnTo>
                  <a:close/>
                </a:path>
              </a:pathLst>
            </a:custGeom>
            <a:solidFill>
              <a:schemeClr val="accent5"/>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200">
                <a:solidFill>
                  <a:srgbClr val="FFFFFF"/>
                </a:solidFill>
                <a:latin typeface="Lato Light"/>
                <a:ea typeface="Lato Light"/>
                <a:cs typeface="Lato Light"/>
                <a:sym typeface="Lato Light"/>
              </a:endParaRPr>
            </a:p>
          </p:txBody>
        </p:sp>
        <p:sp>
          <p:nvSpPr>
            <p:cNvPr id="231" name="Google Shape;231;p33"/>
            <p:cNvSpPr/>
            <p:nvPr/>
          </p:nvSpPr>
          <p:spPr>
            <a:xfrm>
              <a:off x="3115511" y="3097809"/>
              <a:ext cx="1752732" cy="1245780"/>
            </a:xfrm>
            <a:custGeom>
              <a:avLst/>
              <a:gdLst/>
              <a:ahLst/>
              <a:cxnLst/>
              <a:rect l="l" t="t" r="r" b="b"/>
              <a:pathLst>
                <a:path w="21600" h="21600" extrusionOk="0">
                  <a:moveTo>
                    <a:pt x="21600" y="6445"/>
                  </a:moveTo>
                  <a:lnTo>
                    <a:pt x="13829" y="21600"/>
                  </a:lnTo>
                  <a:cubicBezTo>
                    <a:pt x="10009" y="20297"/>
                    <a:pt x="6587" y="17300"/>
                    <a:pt x="4071" y="13051"/>
                  </a:cubicBezTo>
                  <a:cubicBezTo>
                    <a:pt x="1866" y="9328"/>
                    <a:pt x="455" y="4804"/>
                    <a:pt x="0" y="0"/>
                  </a:cubicBezTo>
                  <a:lnTo>
                    <a:pt x="15759" y="7124"/>
                  </a:lnTo>
                  <a:cubicBezTo>
                    <a:pt x="16726" y="7545"/>
                    <a:pt x="17742" y="7698"/>
                    <a:pt x="18751" y="7576"/>
                  </a:cubicBezTo>
                  <a:cubicBezTo>
                    <a:pt x="19743" y="7456"/>
                    <a:pt x="20710" y="7073"/>
                    <a:pt x="21600" y="6445"/>
                  </a:cubicBezTo>
                  <a:close/>
                </a:path>
              </a:pathLst>
            </a:custGeom>
            <a:solidFill>
              <a:schemeClr val="accent4"/>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200">
                <a:solidFill>
                  <a:srgbClr val="FFFFFF"/>
                </a:solidFill>
                <a:latin typeface="Lato Light"/>
                <a:ea typeface="Lato Light"/>
                <a:cs typeface="Lato Light"/>
                <a:sym typeface="Lato Light"/>
              </a:endParaRPr>
            </a:p>
          </p:txBody>
        </p:sp>
        <p:sp>
          <p:nvSpPr>
            <p:cNvPr id="232" name="Google Shape;232;p33"/>
            <p:cNvSpPr/>
            <p:nvPr/>
          </p:nvSpPr>
          <p:spPr>
            <a:xfrm>
              <a:off x="4311781" y="2799840"/>
              <a:ext cx="1526364" cy="1581913"/>
            </a:xfrm>
            <a:custGeom>
              <a:avLst/>
              <a:gdLst/>
              <a:ahLst/>
              <a:cxnLst/>
              <a:rect l="l" t="t" r="r" b="b"/>
              <a:pathLst>
                <a:path w="21600" h="21243" extrusionOk="0">
                  <a:moveTo>
                    <a:pt x="12593" y="0"/>
                  </a:moveTo>
                  <a:lnTo>
                    <a:pt x="21600" y="11784"/>
                  </a:lnTo>
                  <a:cubicBezTo>
                    <a:pt x="19267" y="15419"/>
                    <a:pt x="15759" y="18239"/>
                    <a:pt x="11598" y="19826"/>
                  </a:cubicBezTo>
                  <a:cubicBezTo>
                    <a:pt x="7919" y="21229"/>
                    <a:pt x="3894" y="21600"/>
                    <a:pt x="0" y="20896"/>
                  </a:cubicBezTo>
                  <a:lnTo>
                    <a:pt x="10857" y="6567"/>
                  </a:lnTo>
                  <a:cubicBezTo>
                    <a:pt x="11599" y="5663"/>
                    <a:pt x="12137" y="4623"/>
                    <a:pt x="12439" y="3514"/>
                  </a:cubicBezTo>
                  <a:cubicBezTo>
                    <a:pt x="12751" y="2366"/>
                    <a:pt x="12804" y="1168"/>
                    <a:pt x="12593" y="0"/>
                  </a:cubicBezTo>
                  <a:close/>
                </a:path>
              </a:pathLst>
            </a:custGeom>
            <a:solidFill>
              <a:schemeClr val="accent3"/>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200">
                <a:solidFill>
                  <a:srgbClr val="FFFFFF"/>
                </a:solidFill>
                <a:latin typeface="Lato Light"/>
                <a:ea typeface="Lato Light"/>
                <a:cs typeface="Lato Light"/>
                <a:sym typeface="Lato Light"/>
              </a:endParaRPr>
            </a:p>
          </p:txBody>
        </p:sp>
        <p:sp>
          <p:nvSpPr>
            <p:cNvPr id="233" name="Google Shape;233;p33"/>
            <p:cNvSpPr/>
            <p:nvPr/>
          </p:nvSpPr>
          <p:spPr>
            <a:xfrm>
              <a:off x="4676823" y="1946286"/>
              <a:ext cx="1378690" cy="1668222"/>
            </a:xfrm>
            <a:custGeom>
              <a:avLst/>
              <a:gdLst/>
              <a:ahLst/>
              <a:cxnLst/>
              <a:rect l="l" t="t" r="r" b="b"/>
              <a:pathLst>
                <a:path w="21337" h="21600" extrusionOk="0">
                  <a:moveTo>
                    <a:pt x="0" y="4387"/>
                  </a:moveTo>
                  <a:lnTo>
                    <a:pt x="15846" y="0"/>
                  </a:lnTo>
                  <a:cubicBezTo>
                    <a:pt x="19012" y="3104"/>
                    <a:pt x="20914" y="6970"/>
                    <a:pt x="21275" y="11038"/>
                  </a:cubicBezTo>
                  <a:cubicBezTo>
                    <a:pt x="21600" y="14704"/>
                    <a:pt x="20656" y="18371"/>
                    <a:pt x="18557" y="21600"/>
                  </a:cubicBezTo>
                  <a:lnTo>
                    <a:pt x="6371" y="7619"/>
                  </a:lnTo>
                  <a:cubicBezTo>
                    <a:pt x="5672" y="6816"/>
                    <a:pt x="4801" y="6128"/>
                    <a:pt x="3803" y="5590"/>
                  </a:cubicBezTo>
                  <a:cubicBezTo>
                    <a:pt x="2651" y="4968"/>
                    <a:pt x="1355" y="4558"/>
                    <a:pt x="0" y="4387"/>
                  </a:cubicBezTo>
                  <a:close/>
                </a:path>
              </a:pathLst>
            </a:custGeom>
            <a:solidFill>
              <a:schemeClr val="dk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300">
                <a:solidFill>
                  <a:schemeClr val="dk1"/>
                </a:solidFill>
                <a:latin typeface="Lato Light"/>
                <a:ea typeface="Lato Light"/>
                <a:cs typeface="Lato Light"/>
                <a:sym typeface="Lato Light"/>
              </a:endParaRPr>
            </a:p>
          </p:txBody>
        </p:sp>
        <p:sp>
          <p:nvSpPr>
            <p:cNvPr id="234" name="Google Shape;234;p33"/>
            <p:cNvSpPr txBox="1"/>
            <p:nvPr/>
          </p:nvSpPr>
          <p:spPr>
            <a:xfrm>
              <a:off x="4444343" y="1670781"/>
              <a:ext cx="3123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600" b="1">
                  <a:solidFill>
                    <a:schemeClr val="lt1"/>
                  </a:solidFill>
                  <a:latin typeface="DM Sans"/>
                  <a:ea typeface="DM Sans"/>
                  <a:cs typeface="DM Sans"/>
                  <a:sym typeface="DM Sans"/>
                </a:rPr>
                <a:t>01</a:t>
              </a:r>
              <a:endParaRPr sz="1600" b="1">
                <a:latin typeface="DM Sans"/>
                <a:ea typeface="DM Sans"/>
                <a:cs typeface="DM Sans"/>
                <a:sym typeface="DM Sans"/>
              </a:endParaRPr>
            </a:p>
          </p:txBody>
        </p:sp>
        <p:sp>
          <p:nvSpPr>
            <p:cNvPr id="235" name="Google Shape;235;p33"/>
            <p:cNvSpPr txBox="1"/>
            <p:nvPr/>
          </p:nvSpPr>
          <p:spPr>
            <a:xfrm>
              <a:off x="5443660" y="2500224"/>
              <a:ext cx="3606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600" b="1">
                  <a:solidFill>
                    <a:schemeClr val="lt1"/>
                  </a:solidFill>
                  <a:latin typeface="DM Sans"/>
                  <a:ea typeface="DM Sans"/>
                  <a:cs typeface="DM Sans"/>
                  <a:sym typeface="DM Sans"/>
                </a:rPr>
                <a:t>02</a:t>
              </a:r>
              <a:endParaRPr sz="1600" b="1">
                <a:latin typeface="DM Sans"/>
                <a:ea typeface="DM Sans"/>
                <a:cs typeface="DM Sans"/>
                <a:sym typeface="DM Sans"/>
              </a:endParaRPr>
            </a:p>
          </p:txBody>
        </p:sp>
        <p:sp>
          <p:nvSpPr>
            <p:cNvPr id="236" name="Google Shape;236;p33"/>
            <p:cNvSpPr txBox="1"/>
            <p:nvPr/>
          </p:nvSpPr>
          <p:spPr>
            <a:xfrm>
              <a:off x="4929328" y="3709325"/>
              <a:ext cx="3687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600" b="1">
                  <a:solidFill>
                    <a:schemeClr val="lt1"/>
                  </a:solidFill>
                  <a:latin typeface="DM Sans"/>
                  <a:ea typeface="DM Sans"/>
                  <a:cs typeface="DM Sans"/>
                  <a:sym typeface="DM Sans"/>
                </a:rPr>
                <a:t>03</a:t>
              </a:r>
              <a:endParaRPr sz="1600" b="1">
                <a:latin typeface="DM Sans"/>
                <a:ea typeface="DM Sans"/>
                <a:cs typeface="DM Sans"/>
                <a:sym typeface="DM Sans"/>
              </a:endParaRPr>
            </a:p>
          </p:txBody>
        </p:sp>
        <p:sp>
          <p:nvSpPr>
            <p:cNvPr id="237" name="Google Shape;237;p33"/>
            <p:cNvSpPr txBox="1"/>
            <p:nvPr/>
          </p:nvSpPr>
          <p:spPr>
            <a:xfrm>
              <a:off x="3677557" y="3598802"/>
              <a:ext cx="3867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600" b="1">
                  <a:solidFill>
                    <a:schemeClr val="lt1"/>
                  </a:solidFill>
                  <a:latin typeface="DM Sans"/>
                  <a:ea typeface="DM Sans"/>
                  <a:cs typeface="DM Sans"/>
                  <a:sym typeface="DM Sans"/>
                </a:rPr>
                <a:t>04</a:t>
              </a:r>
              <a:endParaRPr sz="1600" b="1">
                <a:latin typeface="DM Sans"/>
                <a:ea typeface="DM Sans"/>
                <a:cs typeface="DM Sans"/>
                <a:sym typeface="DM Sans"/>
              </a:endParaRPr>
            </a:p>
          </p:txBody>
        </p:sp>
        <p:sp>
          <p:nvSpPr>
            <p:cNvPr id="238" name="Google Shape;238;p33"/>
            <p:cNvSpPr txBox="1"/>
            <p:nvPr/>
          </p:nvSpPr>
          <p:spPr>
            <a:xfrm>
              <a:off x="3395840" y="2345006"/>
              <a:ext cx="3804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600" b="1">
                  <a:solidFill>
                    <a:schemeClr val="lt1"/>
                  </a:solidFill>
                  <a:latin typeface="DM Sans"/>
                  <a:ea typeface="DM Sans"/>
                  <a:cs typeface="DM Sans"/>
                  <a:sym typeface="DM Sans"/>
                </a:rPr>
                <a:t>05</a:t>
              </a:r>
              <a:endParaRPr sz="1600" b="1">
                <a:latin typeface="DM Sans"/>
                <a:ea typeface="DM Sans"/>
                <a:cs typeface="DM Sans"/>
                <a:sym typeface="DM Sans"/>
              </a:endParaRPr>
            </a:p>
          </p:txBody>
        </p:sp>
      </p:grpSp>
      <p:sp>
        <p:nvSpPr>
          <p:cNvPr id="239" name="Google Shape;239;p33"/>
          <p:cNvSpPr txBox="1">
            <a:spLocks noGrp="1"/>
          </p:cNvSpPr>
          <p:nvPr>
            <p:ph type="subTitle" idx="5"/>
          </p:nvPr>
        </p:nvSpPr>
        <p:spPr>
          <a:xfrm>
            <a:off x="6354875" y="3668350"/>
            <a:ext cx="2318400" cy="12162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A_Title_Body_3">
  <p:cSld name="SA_Title_Body_3">
    <p:spTree>
      <p:nvGrpSpPr>
        <p:cNvPr id="1" name="Shape 76"/>
        <p:cNvGrpSpPr/>
        <p:nvPr/>
      </p:nvGrpSpPr>
      <p:grpSpPr>
        <a:xfrm>
          <a:off x="0" y="0"/>
          <a:ext cx="0" cy="0"/>
          <a:chOff x="0" y="0"/>
          <a:chExt cx="0" cy="0"/>
        </a:xfrm>
      </p:grpSpPr>
      <p:pic>
        <p:nvPicPr>
          <p:cNvPr id="77" name="Google Shape;77;p18"/>
          <p:cNvPicPr preferRelativeResize="0"/>
          <p:nvPr/>
        </p:nvPicPr>
        <p:blipFill rotWithShape="1">
          <a:blip r:embed="rId2">
            <a:alphaModFix/>
          </a:blip>
          <a:srcRect b="48754"/>
          <a:stretch/>
        </p:blipFill>
        <p:spPr>
          <a:xfrm>
            <a:off x="0" y="0"/>
            <a:ext cx="9144000" cy="5143500"/>
          </a:xfrm>
          <a:prstGeom prst="rect">
            <a:avLst/>
          </a:prstGeom>
          <a:noFill/>
          <a:ln>
            <a:noFill/>
          </a:ln>
        </p:spPr>
      </p:pic>
      <p:sp>
        <p:nvSpPr>
          <p:cNvPr id="78" name="Google Shape;78;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C4D3E7"/>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000" b="0" i="0" u="none" strike="noStrike" kern="0" cap="none" spc="0" normalizeH="0" baseline="0" noProof="0">
              <a:ln>
                <a:noFill/>
              </a:ln>
              <a:solidFill>
                <a:srgbClr val="C4D3E7"/>
              </a:solidFill>
              <a:effectLst/>
              <a:uLnTx/>
              <a:uFillTx/>
              <a:latin typeface="Arial"/>
              <a:cs typeface="Arial"/>
              <a:sym typeface="Arial"/>
            </a:endParaRPr>
          </a:p>
        </p:txBody>
      </p:sp>
      <p:sp>
        <p:nvSpPr>
          <p:cNvPr id="79" name="Google Shape;79;p18"/>
          <p:cNvSpPr txBox="1">
            <a:spLocks noGrp="1"/>
          </p:cNvSpPr>
          <p:nvPr>
            <p:ph type="subTitle" idx="1"/>
          </p:nvPr>
        </p:nvSpPr>
        <p:spPr>
          <a:xfrm>
            <a:off x="383075" y="1908900"/>
            <a:ext cx="2469000" cy="4074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80" name="Google Shape;80;p18"/>
          <p:cNvSpPr txBox="1">
            <a:spLocks noGrp="1"/>
          </p:cNvSpPr>
          <p:nvPr>
            <p:ph type="subTitle" idx="2"/>
          </p:nvPr>
        </p:nvSpPr>
        <p:spPr>
          <a:xfrm>
            <a:off x="3284763" y="1908900"/>
            <a:ext cx="2469000" cy="3951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81" name="Google Shape;81;p18"/>
          <p:cNvSpPr txBox="1">
            <a:spLocks noGrp="1"/>
          </p:cNvSpPr>
          <p:nvPr>
            <p:ph type="title"/>
          </p:nvPr>
        </p:nvSpPr>
        <p:spPr>
          <a:xfrm>
            <a:off x="383075" y="1011550"/>
            <a:ext cx="7753500" cy="6360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82" name="Google Shape;82;p18"/>
          <p:cNvSpPr txBox="1">
            <a:spLocks noGrp="1"/>
          </p:cNvSpPr>
          <p:nvPr>
            <p:ph type="subTitle" idx="3"/>
          </p:nvPr>
        </p:nvSpPr>
        <p:spPr>
          <a:xfrm>
            <a:off x="6186450" y="1908900"/>
            <a:ext cx="2469000" cy="3951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extLst>
      <p:ext uri="{BB962C8B-B14F-4D97-AF65-F5344CB8AC3E}">
        <p14:creationId xmlns:p14="http://schemas.microsoft.com/office/powerpoint/2010/main" val="1528196451"/>
      </p:ext>
    </p:extLst>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orient="horz" pos="628">
          <p15:clr>
            <a:srgbClr val="E46962"/>
          </p15:clr>
        </p15:guide>
        <p15:guide id="4" pos="5328">
          <p15:clr>
            <a:srgbClr val="E46962"/>
          </p15:clr>
        </p15:guide>
        <p15:guide id="5" pos="288">
          <p15:clr>
            <a:srgbClr val="E46962"/>
          </p15:clr>
        </p15:guide>
        <p15:guide id="6" pos="1758">
          <p15:clr>
            <a:srgbClr val="E46962"/>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oints 2_1">
  <p:cSld name="Points 2_1">
    <p:spTree>
      <p:nvGrpSpPr>
        <p:cNvPr id="1" name="Shape 89"/>
        <p:cNvGrpSpPr/>
        <p:nvPr/>
      </p:nvGrpSpPr>
      <p:grpSpPr>
        <a:xfrm>
          <a:off x="0" y="0"/>
          <a:ext cx="0" cy="0"/>
          <a:chOff x="0" y="0"/>
          <a:chExt cx="0" cy="0"/>
        </a:xfrm>
      </p:grpSpPr>
      <p:sp>
        <p:nvSpPr>
          <p:cNvPr id="90" name="Google Shape;90;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C4D3E7"/>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000" b="0" i="0" u="none" strike="noStrike" kern="0" cap="none" spc="0" normalizeH="0" baseline="0" noProof="0">
              <a:ln>
                <a:noFill/>
              </a:ln>
              <a:solidFill>
                <a:srgbClr val="C4D3E7"/>
              </a:solidFill>
              <a:effectLst/>
              <a:uLnTx/>
              <a:uFillTx/>
              <a:latin typeface="Arial"/>
              <a:cs typeface="Arial"/>
              <a:sym typeface="Arial"/>
            </a:endParaRPr>
          </a:p>
        </p:txBody>
      </p:sp>
      <p:sp>
        <p:nvSpPr>
          <p:cNvPr id="91" name="Google Shape;91;p21"/>
          <p:cNvSpPr txBox="1">
            <a:spLocks noGrp="1"/>
          </p:cNvSpPr>
          <p:nvPr>
            <p:ph type="title"/>
          </p:nvPr>
        </p:nvSpPr>
        <p:spPr>
          <a:xfrm>
            <a:off x="4135200" y="650250"/>
            <a:ext cx="4270500" cy="726900"/>
          </a:xfrm>
          <a:prstGeom prst="rect">
            <a:avLst/>
          </a:prstGeom>
        </p:spPr>
        <p:txBody>
          <a:bodyPr spcFirstLastPara="1" wrap="square" lIns="91425" tIns="91425" rIns="91425" bIns="91425" anchor="ctr" anchorCtr="0">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92" name="Google Shape;92;p21"/>
          <p:cNvSpPr txBox="1"/>
          <p:nvPr/>
        </p:nvSpPr>
        <p:spPr>
          <a:xfrm>
            <a:off x="4135195" y="1741075"/>
            <a:ext cx="474900" cy="30780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000" b="1" i="0" u="none" strike="noStrike" kern="0" cap="none" spc="0" normalizeH="0" baseline="0" noProof="0">
                <a:ln>
                  <a:noFill/>
                </a:ln>
                <a:solidFill>
                  <a:srgbClr val="FFAB40"/>
                </a:solidFill>
                <a:effectLst/>
                <a:uLnTx/>
                <a:uFillTx/>
                <a:latin typeface="DM Sans"/>
                <a:ea typeface="DM Sans"/>
                <a:cs typeface="DM Sans"/>
                <a:sym typeface="DM Sans"/>
              </a:rPr>
              <a:t>01</a:t>
            </a:r>
            <a:endParaRPr kumimoji="0" sz="2000" b="1" i="0" u="none" strike="noStrike" kern="0" cap="none" spc="0" normalizeH="0" baseline="0" noProof="0">
              <a:ln>
                <a:noFill/>
              </a:ln>
              <a:solidFill>
                <a:srgbClr val="FFAB40"/>
              </a:solidFill>
              <a:effectLst/>
              <a:uLnTx/>
              <a:uFillTx/>
              <a:latin typeface="DM Sans"/>
              <a:ea typeface="DM Sans"/>
              <a:cs typeface="DM Sans"/>
              <a:sym typeface="DM Sans"/>
            </a:endParaRPr>
          </a:p>
        </p:txBody>
      </p:sp>
      <p:sp>
        <p:nvSpPr>
          <p:cNvPr id="93" name="Google Shape;93;p21"/>
          <p:cNvSpPr txBox="1">
            <a:spLocks noGrp="1"/>
          </p:cNvSpPr>
          <p:nvPr>
            <p:ph type="subTitle" idx="1"/>
          </p:nvPr>
        </p:nvSpPr>
        <p:spPr>
          <a:xfrm>
            <a:off x="4678425" y="16871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94" name="Google Shape;94;p21"/>
          <p:cNvSpPr txBox="1"/>
          <p:nvPr/>
        </p:nvSpPr>
        <p:spPr>
          <a:xfrm>
            <a:off x="4135195" y="2768100"/>
            <a:ext cx="474900" cy="30780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000" b="1" i="0" u="none" strike="noStrike" kern="0" cap="none" spc="0" normalizeH="0" baseline="0" noProof="0">
                <a:ln>
                  <a:noFill/>
                </a:ln>
                <a:solidFill>
                  <a:srgbClr val="FFAB40"/>
                </a:solidFill>
                <a:effectLst/>
                <a:uLnTx/>
                <a:uFillTx/>
                <a:latin typeface="DM Sans"/>
                <a:ea typeface="DM Sans"/>
                <a:cs typeface="DM Sans"/>
                <a:sym typeface="DM Sans"/>
              </a:rPr>
              <a:t>02</a:t>
            </a:r>
            <a:endParaRPr kumimoji="0" sz="2000" b="1" i="0" u="none" strike="noStrike" kern="0" cap="none" spc="0" normalizeH="0" baseline="0" noProof="0">
              <a:ln>
                <a:noFill/>
              </a:ln>
              <a:solidFill>
                <a:srgbClr val="FFAB40"/>
              </a:solidFill>
              <a:effectLst/>
              <a:uLnTx/>
              <a:uFillTx/>
              <a:latin typeface="DM Sans"/>
              <a:ea typeface="DM Sans"/>
              <a:cs typeface="DM Sans"/>
              <a:sym typeface="DM Sans"/>
            </a:endParaRPr>
          </a:p>
        </p:txBody>
      </p:sp>
      <p:sp>
        <p:nvSpPr>
          <p:cNvPr id="95" name="Google Shape;95;p21"/>
          <p:cNvSpPr txBox="1">
            <a:spLocks noGrp="1"/>
          </p:cNvSpPr>
          <p:nvPr>
            <p:ph type="subTitle" idx="2"/>
          </p:nvPr>
        </p:nvSpPr>
        <p:spPr>
          <a:xfrm>
            <a:off x="4678425" y="27263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pic>
        <p:nvPicPr>
          <p:cNvPr id="96" name="Google Shape;96;p21"/>
          <p:cNvPicPr preferRelativeResize="0"/>
          <p:nvPr/>
        </p:nvPicPr>
        <p:blipFill rotWithShape="1">
          <a:blip r:embed="rId2">
            <a:alphaModFix/>
          </a:blip>
          <a:srcRect t="17634" r="931"/>
          <a:stretch/>
        </p:blipFill>
        <p:spPr>
          <a:xfrm rot="-5400000">
            <a:off x="1185875" y="-1190812"/>
            <a:ext cx="5153351" cy="7525124"/>
          </a:xfrm>
          <a:prstGeom prst="rect">
            <a:avLst/>
          </a:prstGeom>
          <a:noFill/>
          <a:ln>
            <a:noFill/>
          </a:ln>
        </p:spPr>
      </p:pic>
      <p:sp>
        <p:nvSpPr>
          <p:cNvPr id="97" name="Google Shape;97;p21"/>
          <p:cNvSpPr>
            <a:spLocks noGrp="1"/>
          </p:cNvSpPr>
          <p:nvPr>
            <p:ph type="pic" idx="3"/>
          </p:nvPr>
        </p:nvSpPr>
        <p:spPr>
          <a:xfrm>
            <a:off x="642700" y="632300"/>
            <a:ext cx="2615100" cy="3918900"/>
          </a:xfrm>
          <a:prstGeom prst="roundRect">
            <a:avLst>
              <a:gd name="adj" fmla="val 2416"/>
            </a:avLst>
          </a:prstGeom>
          <a:noFill/>
          <a:ln>
            <a:noFill/>
          </a:ln>
        </p:spPr>
      </p:sp>
    </p:spTree>
    <p:extLst>
      <p:ext uri="{BB962C8B-B14F-4D97-AF65-F5344CB8AC3E}">
        <p14:creationId xmlns:p14="http://schemas.microsoft.com/office/powerpoint/2010/main" val="695957522"/>
      </p:ext>
    </p:extLst>
  </p:cSld>
  <p:clrMapOvr>
    <a:masterClrMapping/>
  </p:clrMapOvr>
  <p:extLst>
    <p:ext uri="{DCECCB84-F9BA-43D5-87BE-67443E8EF086}">
      <p15:sldGuideLst xmlns:p15="http://schemas.microsoft.com/office/powerpoint/2012/main">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A_Title_Body_1">
  <p:cSld name="SA_Title_Body_1">
    <p:spTree>
      <p:nvGrpSpPr>
        <p:cNvPr id="1" name="Shape 64"/>
        <p:cNvGrpSpPr/>
        <p:nvPr/>
      </p:nvGrpSpPr>
      <p:grpSpPr>
        <a:xfrm>
          <a:off x="0" y="0"/>
          <a:ext cx="0" cy="0"/>
          <a:chOff x="0" y="0"/>
          <a:chExt cx="0" cy="0"/>
        </a:xfrm>
      </p:grpSpPr>
      <p:pic>
        <p:nvPicPr>
          <p:cNvPr id="65" name="Google Shape;65;p16"/>
          <p:cNvPicPr preferRelativeResize="0"/>
          <p:nvPr/>
        </p:nvPicPr>
        <p:blipFill rotWithShape="1">
          <a:blip r:embed="rId2">
            <a:alphaModFix/>
          </a:blip>
          <a:srcRect t="17634" r="931"/>
          <a:stretch/>
        </p:blipFill>
        <p:spPr>
          <a:xfrm rot="5400000">
            <a:off x="2804775" y="-1190812"/>
            <a:ext cx="5153351" cy="7525124"/>
          </a:xfrm>
          <a:prstGeom prst="rect">
            <a:avLst/>
          </a:prstGeom>
          <a:noFill/>
          <a:ln>
            <a:noFill/>
          </a:ln>
        </p:spPr>
      </p:pic>
      <p:sp>
        <p:nvSpPr>
          <p:cNvPr id="66" name="Google Shape;6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C4D3E7"/>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000" b="0" i="0" u="none" strike="noStrike" kern="0" cap="none" spc="0" normalizeH="0" baseline="0" noProof="0">
              <a:ln>
                <a:noFill/>
              </a:ln>
              <a:solidFill>
                <a:srgbClr val="C4D3E7"/>
              </a:solidFill>
              <a:effectLst/>
              <a:uLnTx/>
              <a:uFillTx/>
              <a:latin typeface="Arial"/>
              <a:cs typeface="Arial"/>
              <a:sym typeface="Arial"/>
            </a:endParaRPr>
          </a:p>
        </p:txBody>
      </p:sp>
      <p:sp>
        <p:nvSpPr>
          <p:cNvPr id="67" name="Google Shape;67;p16"/>
          <p:cNvSpPr>
            <a:spLocks noGrp="1"/>
          </p:cNvSpPr>
          <p:nvPr>
            <p:ph type="pic" idx="2"/>
          </p:nvPr>
        </p:nvSpPr>
        <p:spPr>
          <a:xfrm>
            <a:off x="5843075" y="632300"/>
            <a:ext cx="2615100" cy="3918900"/>
          </a:xfrm>
          <a:prstGeom prst="roundRect">
            <a:avLst>
              <a:gd name="adj" fmla="val 2416"/>
            </a:avLst>
          </a:prstGeom>
          <a:noFill/>
          <a:ln>
            <a:noFill/>
          </a:ln>
        </p:spPr>
      </p:sp>
      <p:sp>
        <p:nvSpPr>
          <p:cNvPr id="68" name="Google Shape;68;p16"/>
          <p:cNvSpPr txBox="1">
            <a:spLocks noGrp="1"/>
          </p:cNvSpPr>
          <p:nvPr>
            <p:ph type="title"/>
          </p:nvPr>
        </p:nvSpPr>
        <p:spPr>
          <a:xfrm>
            <a:off x="632175" y="920625"/>
            <a:ext cx="5046000" cy="7269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69" name="Google Shape;69;p16"/>
          <p:cNvSpPr txBox="1">
            <a:spLocks noGrp="1"/>
          </p:cNvSpPr>
          <p:nvPr>
            <p:ph type="subTitle" idx="1"/>
          </p:nvPr>
        </p:nvSpPr>
        <p:spPr>
          <a:xfrm>
            <a:off x="642700" y="1723725"/>
            <a:ext cx="3605100" cy="1964700"/>
          </a:xfrm>
          <a:prstGeom prst="rect">
            <a:avLst/>
          </a:prstGeom>
        </p:spPr>
        <p:txBody>
          <a:bodyPr spcFirstLastPara="1" wrap="square" lIns="91425" tIns="91425" rIns="91425" bIns="91425" anchor="t" anchorCtr="0">
            <a:sp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extLst>
      <p:ext uri="{BB962C8B-B14F-4D97-AF65-F5344CB8AC3E}">
        <p14:creationId xmlns:p14="http://schemas.microsoft.com/office/powerpoint/2010/main" val="4011360583"/>
      </p:ext>
    </p:extLst>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891">
          <p15:clr>
            <a:srgbClr val="E46962"/>
          </p15:clr>
        </p15:guide>
        <p15:guide id="7" orient="horz" pos="1086">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oints 2_2">
  <p:cSld name="Points 2_2">
    <p:spTree>
      <p:nvGrpSpPr>
        <p:cNvPr id="1" name="Shape 98"/>
        <p:cNvGrpSpPr/>
        <p:nvPr/>
      </p:nvGrpSpPr>
      <p:grpSpPr>
        <a:xfrm>
          <a:off x="0" y="0"/>
          <a:ext cx="0" cy="0"/>
          <a:chOff x="0" y="0"/>
          <a:chExt cx="0" cy="0"/>
        </a:xfrm>
      </p:grpSpPr>
      <p:sp>
        <p:nvSpPr>
          <p:cNvPr id="99" name="Google Shape;99;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C4D3E7"/>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000" b="0" i="0" u="none" strike="noStrike" kern="0" cap="none" spc="0" normalizeH="0" baseline="0" noProof="0">
              <a:ln>
                <a:noFill/>
              </a:ln>
              <a:solidFill>
                <a:srgbClr val="C4D3E7"/>
              </a:solidFill>
              <a:effectLst/>
              <a:uLnTx/>
              <a:uFillTx/>
              <a:latin typeface="Arial"/>
              <a:cs typeface="Arial"/>
              <a:sym typeface="Arial"/>
            </a:endParaRPr>
          </a:p>
        </p:txBody>
      </p:sp>
      <p:sp>
        <p:nvSpPr>
          <p:cNvPr id="100" name="Google Shape;100;p22"/>
          <p:cNvSpPr txBox="1">
            <a:spLocks noGrp="1"/>
          </p:cNvSpPr>
          <p:nvPr>
            <p:ph type="title"/>
          </p:nvPr>
        </p:nvSpPr>
        <p:spPr>
          <a:xfrm>
            <a:off x="642700" y="650250"/>
            <a:ext cx="4270500" cy="726900"/>
          </a:xfrm>
          <a:prstGeom prst="rect">
            <a:avLst/>
          </a:prstGeom>
        </p:spPr>
        <p:txBody>
          <a:bodyPr spcFirstLastPara="1" wrap="square" lIns="91425" tIns="91425" rIns="91425" bIns="91425" anchor="ctr" anchorCtr="0">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101" name="Google Shape;101;p22"/>
          <p:cNvSpPr txBox="1"/>
          <p:nvPr/>
        </p:nvSpPr>
        <p:spPr>
          <a:xfrm>
            <a:off x="642695" y="1741075"/>
            <a:ext cx="474900" cy="30780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000" b="1" i="0" u="none" strike="noStrike" kern="0" cap="none" spc="0" normalizeH="0" baseline="0" noProof="0">
                <a:ln>
                  <a:noFill/>
                </a:ln>
                <a:solidFill>
                  <a:srgbClr val="FFAB40"/>
                </a:solidFill>
                <a:effectLst/>
                <a:uLnTx/>
                <a:uFillTx/>
                <a:latin typeface="DM Sans"/>
                <a:ea typeface="DM Sans"/>
                <a:cs typeface="DM Sans"/>
                <a:sym typeface="DM Sans"/>
              </a:rPr>
              <a:t>01</a:t>
            </a:r>
            <a:endParaRPr kumimoji="0" sz="2000" b="1" i="0" u="none" strike="noStrike" kern="0" cap="none" spc="0" normalizeH="0" baseline="0" noProof="0">
              <a:ln>
                <a:noFill/>
              </a:ln>
              <a:solidFill>
                <a:srgbClr val="FFAB40"/>
              </a:solidFill>
              <a:effectLst/>
              <a:uLnTx/>
              <a:uFillTx/>
              <a:latin typeface="DM Sans"/>
              <a:ea typeface="DM Sans"/>
              <a:cs typeface="DM Sans"/>
              <a:sym typeface="DM Sans"/>
            </a:endParaRPr>
          </a:p>
        </p:txBody>
      </p:sp>
      <p:sp>
        <p:nvSpPr>
          <p:cNvPr id="102" name="Google Shape;102;p22"/>
          <p:cNvSpPr txBox="1">
            <a:spLocks noGrp="1"/>
          </p:cNvSpPr>
          <p:nvPr>
            <p:ph type="subTitle" idx="1"/>
          </p:nvPr>
        </p:nvSpPr>
        <p:spPr>
          <a:xfrm>
            <a:off x="1185925" y="16871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103" name="Google Shape;103;p22"/>
          <p:cNvSpPr txBox="1"/>
          <p:nvPr/>
        </p:nvSpPr>
        <p:spPr>
          <a:xfrm>
            <a:off x="642695" y="2768100"/>
            <a:ext cx="474900" cy="30780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000" b="1" i="0" u="none" strike="noStrike" kern="0" cap="none" spc="0" normalizeH="0" baseline="0" noProof="0">
                <a:ln>
                  <a:noFill/>
                </a:ln>
                <a:solidFill>
                  <a:srgbClr val="FFAB40"/>
                </a:solidFill>
                <a:effectLst/>
                <a:uLnTx/>
                <a:uFillTx/>
                <a:latin typeface="DM Sans"/>
                <a:ea typeface="DM Sans"/>
                <a:cs typeface="DM Sans"/>
                <a:sym typeface="DM Sans"/>
              </a:rPr>
              <a:t>02</a:t>
            </a:r>
            <a:endParaRPr kumimoji="0" sz="2000" b="1" i="0" u="none" strike="noStrike" kern="0" cap="none" spc="0" normalizeH="0" baseline="0" noProof="0">
              <a:ln>
                <a:noFill/>
              </a:ln>
              <a:solidFill>
                <a:srgbClr val="FFAB40"/>
              </a:solidFill>
              <a:effectLst/>
              <a:uLnTx/>
              <a:uFillTx/>
              <a:latin typeface="DM Sans"/>
              <a:ea typeface="DM Sans"/>
              <a:cs typeface="DM Sans"/>
              <a:sym typeface="DM Sans"/>
            </a:endParaRPr>
          </a:p>
        </p:txBody>
      </p:sp>
      <p:sp>
        <p:nvSpPr>
          <p:cNvPr id="104" name="Google Shape;104;p22"/>
          <p:cNvSpPr txBox="1">
            <a:spLocks noGrp="1"/>
          </p:cNvSpPr>
          <p:nvPr>
            <p:ph type="subTitle" idx="2"/>
          </p:nvPr>
        </p:nvSpPr>
        <p:spPr>
          <a:xfrm>
            <a:off x="1185925" y="27263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pic>
        <p:nvPicPr>
          <p:cNvPr id="105" name="Google Shape;105;p22"/>
          <p:cNvPicPr preferRelativeResize="0"/>
          <p:nvPr/>
        </p:nvPicPr>
        <p:blipFill rotWithShape="1">
          <a:blip r:embed="rId2">
            <a:alphaModFix/>
          </a:blip>
          <a:srcRect t="17634" r="931"/>
          <a:stretch/>
        </p:blipFill>
        <p:spPr>
          <a:xfrm rot="5400000">
            <a:off x="2804775" y="-1190812"/>
            <a:ext cx="5153351" cy="7525124"/>
          </a:xfrm>
          <a:prstGeom prst="rect">
            <a:avLst/>
          </a:prstGeom>
          <a:noFill/>
          <a:ln>
            <a:noFill/>
          </a:ln>
        </p:spPr>
      </p:pic>
      <p:sp>
        <p:nvSpPr>
          <p:cNvPr id="106" name="Google Shape;106;p22"/>
          <p:cNvSpPr>
            <a:spLocks noGrp="1"/>
          </p:cNvSpPr>
          <p:nvPr>
            <p:ph type="pic" idx="3"/>
          </p:nvPr>
        </p:nvSpPr>
        <p:spPr>
          <a:xfrm>
            <a:off x="5843075" y="632300"/>
            <a:ext cx="2615100" cy="3918900"/>
          </a:xfrm>
          <a:prstGeom prst="roundRect">
            <a:avLst>
              <a:gd name="adj" fmla="val 2416"/>
            </a:avLst>
          </a:prstGeom>
          <a:noFill/>
          <a:ln>
            <a:noFill/>
          </a:ln>
        </p:spPr>
      </p:sp>
    </p:spTree>
    <p:extLst>
      <p:ext uri="{BB962C8B-B14F-4D97-AF65-F5344CB8AC3E}">
        <p14:creationId xmlns:p14="http://schemas.microsoft.com/office/powerpoint/2010/main" val="3177651300"/>
      </p:ext>
    </p:extLst>
  </p:cSld>
  <p:clrMapOvr>
    <a:masterClrMapping/>
  </p:clrMapOvr>
  <p:extLst>
    <p:ext uri="{DCECCB84-F9BA-43D5-87BE-67443E8EF086}">
      <p15:sldGuideLst xmlns:p15="http://schemas.microsoft.com/office/powerpoint/2012/main">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A_Outro_1">
  <p:cSld name="SA_Outro_1">
    <p:spTree>
      <p:nvGrpSpPr>
        <p:cNvPr id="1" name="Shape 83"/>
        <p:cNvGrpSpPr/>
        <p:nvPr/>
      </p:nvGrpSpPr>
      <p:grpSpPr>
        <a:xfrm>
          <a:off x="0" y="0"/>
          <a:ext cx="0" cy="0"/>
          <a:chOff x="0" y="0"/>
          <a:chExt cx="0" cy="0"/>
        </a:xfrm>
      </p:grpSpPr>
      <p:pic>
        <p:nvPicPr>
          <p:cNvPr id="84" name="Google Shape;84;p19"/>
          <p:cNvPicPr preferRelativeResize="0"/>
          <p:nvPr/>
        </p:nvPicPr>
        <p:blipFill rotWithShape="1">
          <a:blip r:embed="rId2">
            <a:alphaModFix/>
          </a:blip>
          <a:srcRect b="48754"/>
          <a:stretch/>
        </p:blipFill>
        <p:spPr>
          <a:xfrm>
            <a:off x="0" y="0"/>
            <a:ext cx="9144000" cy="5143500"/>
          </a:xfrm>
          <a:prstGeom prst="rect">
            <a:avLst/>
          </a:prstGeom>
          <a:noFill/>
          <a:ln>
            <a:noFill/>
          </a:ln>
        </p:spPr>
      </p:pic>
      <p:sp>
        <p:nvSpPr>
          <p:cNvPr id="85" name="Google Shape;85;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C4D3E7"/>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000" b="0" i="0" u="none" strike="noStrike" kern="0" cap="none" spc="0" normalizeH="0" baseline="0" noProof="0">
              <a:ln>
                <a:noFill/>
              </a:ln>
              <a:solidFill>
                <a:srgbClr val="C4D3E7"/>
              </a:solidFill>
              <a:effectLst/>
              <a:uLnTx/>
              <a:uFillTx/>
              <a:latin typeface="Arial"/>
              <a:cs typeface="Arial"/>
              <a:sym typeface="Arial"/>
            </a:endParaRPr>
          </a:p>
        </p:txBody>
      </p:sp>
      <p:sp>
        <p:nvSpPr>
          <p:cNvPr id="86" name="Google Shape;86;p19"/>
          <p:cNvSpPr txBox="1">
            <a:spLocks noGrp="1"/>
          </p:cNvSpPr>
          <p:nvPr>
            <p:ph type="title"/>
          </p:nvPr>
        </p:nvSpPr>
        <p:spPr>
          <a:xfrm>
            <a:off x="530400" y="2208300"/>
            <a:ext cx="8083200" cy="726900"/>
          </a:xfrm>
          <a:prstGeom prst="rect">
            <a:avLst/>
          </a:prstGeom>
        </p:spPr>
        <p:txBody>
          <a:bodyPr spcFirstLastPara="1" wrap="square" lIns="91425" tIns="91425" rIns="91425" bIns="91425" anchor="ctr" anchorCtr="0">
            <a:spAutoFit/>
          </a:bodyPr>
          <a:lstStyle>
            <a:lvl1pPr lvl="0" algn="ctr">
              <a:spcBef>
                <a:spcPts val="0"/>
              </a:spcBef>
              <a:spcAft>
                <a:spcPts val="0"/>
              </a:spcAft>
              <a:buSzPts val="2800"/>
              <a:buNone/>
              <a:defRPr/>
            </a:lvl1pPr>
            <a:lvl2pPr lvl="1" algn="ctr">
              <a:spcBef>
                <a:spcPts val="0"/>
              </a:spcBef>
              <a:spcAft>
                <a:spcPts val="0"/>
              </a:spcAft>
              <a:buSzPts val="2800"/>
              <a:buNone/>
              <a:defRPr>
                <a:latin typeface="Poppins"/>
                <a:ea typeface="Poppins"/>
                <a:cs typeface="Poppins"/>
                <a:sym typeface="Poppins"/>
              </a:defRPr>
            </a:lvl2pPr>
            <a:lvl3pPr lvl="2" algn="ctr">
              <a:spcBef>
                <a:spcPts val="0"/>
              </a:spcBef>
              <a:spcAft>
                <a:spcPts val="0"/>
              </a:spcAft>
              <a:buSzPts val="2800"/>
              <a:buNone/>
              <a:defRPr>
                <a:latin typeface="Poppins"/>
                <a:ea typeface="Poppins"/>
                <a:cs typeface="Poppins"/>
                <a:sym typeface="Poppins"/>
              </a:defRPr>
            </a:lvl3pPr>
            <a:lvl4pPr lvl="3" algn="ctr">
              <a:spcBef>
                <a:spcPts val="0"/>
              </a:spcBef>
              <a:spcAft>
                <a:spcPts val="0"/>
              </a:spcAft>
              <a:buSzPts val="2800"/>
              <a:buNone/>
              <a:defRPr>
                <a:latin typeface="Poppins"/>
                <a:ea typeface="Poppins"/>
                <a:cs typeface="Poppins"/>
                <a:sym typeface="Poppins"/>
              </a:defRPr>
            </a:lvl4pPr>
            <a:lvl5pPr lvl="4" algn="ctr">
              <a:spcBef>
                <a:spcPts val="0"/>
              </a:spcBef>
              <a:spcAft>
                <a:spcPts val="0"/>
              </a:spcAft>
              <a:buSzPts val="2800"/>
              <a:buNone/>
              <a:defRPr>
                <a:latin typeface="Poppins"/>
                <a:ea typeface="Poppins"/>
                <a:cs typeface="Poppins"/>
                <a:sym typeface="Poppins"/>
              </a:defRPr>
            </a:lvl5pPr>
            <a:lvl6pPr lvl="5" algn="ctr">
              <a:spcBef>
                <a:spcPts val="0"/>
              </a:spcBef>
              <a:spcAft>
                <a:spcPts val="0"/>
              </a:spcAft>
              <a:buSzPts val="2800"/>
              <a:buNone/>
              <a:defRPr>
                <a:latin typeface="Poppins"/>
                <a:ea typeface="Poppins"/>
                <a:cs typeface="Poppins"/>
                <a:sym typeface="Poppins"/>
              </a:defRPr>
            </a:lvl6pPr>
            <a:lvl7pPr lvl="6" algn="ctr">
              <a:spcBef>
                <a:spcPts val="0"/>
              </a:spcBef>
              <a:spcAft>
                <a:spcPts val="0"/>
              </a:spcAft>
              <a:buSzPts val="2800"/>
              <a:buNone/>
              <a:defRPr>
                <a:latin typeface="Poppins"/>
                <a:ea typeface="Poppins"/>
                <a:cs typeface="Poppins"/>
                <a:sym typeface="Poppins"/>
              </a:defRPr>
            </a:lvl7pPr>
            <a:lvl8pPr lvl="7" algn="ctr">
              <a:spcBef>
                <a:spcPts val="0"/>
              </a:spcBef>
              <a:spcAft>
                <a:spcPts val="0"/>
              </a:spcAft>
              <a:buSzPts val="2800"/>
              <a:buNone/>
              <a:defRPr>
                <a:latin typeface="Poppins"/>
                <a:ea typeface="Poppins"/>
                <a:cs typeface="Poppins"/>
                <a:sym typeface="Poppins"/>
              </a:defRPr>
            </a:lvl8pPr>
            <a:lvl9pPr lvl="8" algn="ctr">
              <a:spcBef>
                <a:spcPts val="0"/>
              </a:spcBef>
              <a:spcAft>
                <a:spcPts val="0"/>
              </a:spcAft>
              <a:buSzPts val="2800"/>
              <a:buNone/>
              <a:defRPr>
                <a:latin typeface="Poppins"/>
                <a:ea typeface="Poppins"/>
                <a:cs typeface="Poppins"/>
                <a:sym typeface="Poppins"/>
              </a:defRPr>
            </a:lvl9pPr>
          </a:lstStyle>
          <a:p>
            <a:endParaRPr/>
          </a:p>
        </p:txBody>
      </p:sp>
    </p:spTree>
    <p:extLst>
      <p:ext uri="{BB962C8B-B14F-4D97-AF65-F5344CB8AC3E}">
        <p14:creationId xmlns:p14="http://schemas.microsoft.com/office/powerpoint/2010/main" val="3702179481"/>
      </p:ext>
    </p:extLst>
  </p:cSld>
  <p:clrMapOvr>
    <a:masterClrMapping/>
  </p:clrMapOvr>
  <p:extLst>
    <p:ext uri="{DCECCB84-F9BA-43D5-87BE-67443E8EF086}">
      <p15:sldGuideLst xmlns:p15="http://schemas.microsoft.com/office/powerpoint/2012/main">
        <p15:guide id="1" orient="horz" pos="1620">
          <p15:clr>
            <a:srgbClr val="E46962"/>
          </p15:clr>
        </p15:guide>
        <p15:guide id="2" pos="3240">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A_Title_Body_1">
  <p:cSld name="TITLE_1">
    <p:spTree>
      <p:nvGrpSpPr>
        <p:cNvPr id="1" name="Shape 110"/>
        <p:cNvGrpSpPr/>
        <p:nvPr/>
      </p:nvGrpSpPr>
      <p:grpSpPr>
        <a:xfrm>
          <a:off x="0" y="0"/>
          <a:ext cx="0" cy="0"/>
          <a:chOff x="0" y="0"/>
          <a:chExt cx="0" cy="0"/>
        </a:xfrm>
      </p:grpSpPr>
      <p:pic>
        <p:nvPicPr>
          <p:cNvPr id="111" name="Google Shape;111;p21"/>
          <p:cNvPicPr preferRelativeResize="0"/>
          <p:nvPr/>
        </p:nvPicPr>
        <p:blipFill rotWithShape="1">
          <a:blip r:embed="rId2">
            <a:alphaModFix/>
          </a:blip>
          <a:srcRect t="17634" r="931"/>
          <a:stretch/>
        </p:blipFill>
        <p:spPr>
          <a:xfrm rot="5400000">
            <a:off x="2804775" y="-1190812"/>
            <a:ext cx="5153351" cy="7525124"/>
          </a:xfrm>
          <a:prstGeom prst="rect">
            <a:avLst/>
          </a:prstGeom>
          <a:noFill/>
          <a:ln>
            <a:noFill/>
          </a:ln>
        </p:spPr>
      </p:pic>
      <p:sp>
        <p:nvSpPr>
          <p:cNvPr id="112" name="Google Shape;112;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13" name="Google Shape;113;p21"/>
          <p:cNvSpPr>
            <a:spLocks noGrp="1"/>
          </p:cNvSpPr>
          <p:nvPr>
            <p:ph type="pic" idx="2"/>
          </p:nvPr>
        </p:nvSpPr>
        <p:spPr>
          <a:xfrm>
            <a:off x="5843075" y="632300"/>
            <a:ext cx="2615100" cy="3918900"/>
          </a:xfrm>
          <a:prstGeom prst="roundRect">
            <a:avLst>
              <a:gd name="adj" fmla="val 2416"/>
            </a:avLst>
          </a:prstGeom>
          <a:noFill/>
          <a:ln>
            <a:noFill/>
          </a:ln>
        </p:spPr>
      </p:sp>
      <p:sp>
        <p:nvSpPr>
          <p:cNvPr id="114" name="Google Shape;114;p21"/>
          <p:cNvSpPr txBox="1">
            <a:spLocks noGrp="1"/>
          </p:cNvSpPr>
          <p:nvPr>
            <p:ph type="title"/>
          </p:nvPr>
        </p:nvSpPr>
        <p:spPr>
          <a:xfrm>
            <a:off x="632175" y="920625"/>
            <a:ext cx="5046000" cy="7269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115" name="Google Shape;115;p21"/>
          <p:cNvSpPr txBox="1">
            <a:spLocks noGrp="1"/>
          </p:cNvSpPr>
          <p:nvPr>
            <p:ph type="subTitle" idx="1"/>
          </p:nvPr>
        </p:nvSpPr>
        <p:spPr>
          <a:xfrm>
            <a:off x="642700" y="1723725"/>
            <a:ext cx="3605100" cy="1964700"/>
          </a:xfrm>
          <a:prstGeom prst="rect">
            <a:avLst/>
          </a:prstGeom>
        </p:spPr>
        <p:txBody>
          <a:bodyPr spcFirstLastPara="1" wrap="square" lIns="91425" tIns="91425" rIns="91425" bIns="91425" anchor="t" anchorCtr="0">
            <a:sp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891">
          <p15:clr>
            <a:srgbClr val="E46962"/>
          </p15:clr>
        </p15:guide>
        <p15:guide id="7" orient="horz" pos="1086">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A_Title_Body_2">
  <p:cSld name="TITLE_1_1">
    <p:spTree>
      <p:nvGrpSpPr>
        <p:cNvPr id="1" name="Shape 116"/>
        <p:cNvGrpSpPr/>
        <p:nvPr/>
      </p:nvGrpSpPr>
      <p:grpSpPr>
        <a:xfrm>
          <a:off x="0" y="0"/>
          <a:ext cx="0" cy="0"/>
          <a:chOff x="0" y="0"/>
          <a:chExt cx="0" cy="0"/>
        </a:xfrm>
      </p:grpSpPr>
      <p:sp>
        <p:nvSpPr>
          <p:cNvPr id="117" name="Google Shape;117;p22"/>
          <p:cNvSpPr txBox="1">
            <a:spLocks noGrp="1"/>
          </p:cNvSpPr>
          <p:nvPr>
            <p:ph type="subTitle" idx="1"/>
          </p:nvPr>
        </p:nvSpPr>
        <p:spPr>
          <a:xfrm>
            <a:off x="4572000" y="1959150"/>
            <a:ext cx="3886200" cy="1964700"/>
          </a:xfrm>
          <a:prstGeom prst="rect">
            <a:avLst/>
          </a:prstGeom>
        </p:spPr>
        <p:txBody>
          <a:bodyPr spcFirstLastPara="1" wrap="square" lIns="91425" tIns="91425" rIns="91425" bIns="91425" anchor="t" anchorCtr="0">
            <a:sp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pic>
        <p:nvPicPr>
          <p:cNvPr id="118" name="Google Shape;118;p22"/>
          <p:cNvPicPr preferRelativeResize="0"/>
          <p:nvPr/>
        </p:nvPicPr>
        <p:blipFill rotWithShape="1">
          <a:blip r:embed="rId2">
            <a:alphaModFix/>
          </a:blip>
          <a:srcRect t="17634" r="931"/>
          <a:stretch/>
        </p:blipFill>
        <p:spPr>
          <a:xfrm rot="-5400000">
            <a:off x="1185875" y="-1190812"/>
            <a:ext cx="5153351" cy="7525124"/>
          </a:xfrm>
          <a:prstGeom prst="rect">
            <a:avLst/>
          </a:prstGeom>
          <a:noFill/>
          <a:ln>
            <a:noFill/>
          </a:ln>
        </p:spPr>
      </p:pic>
      <p:sp>
        <p:nvSpPr>
          <p:cNvPr id="119" name="Google Shape;119;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20" name="Google Shape;120;p22"/>
          <p:cNvSpPr txBox="1">
            <a:spLocks noGrp="1"/>
          </p:cNvSpPr>
          <p:nvPr>
            <p:ph type="title"/>
          </p:nvPr>
        </p:nvSpPr>
        <p:spPr>
          <a:xfrm>
            <a:off x="4572000" y="997400"/>
            <a:ext cx="3886200" cy="6501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121" name="Google Shape;121;p22"/>
          <p:cNvSpPr>
            <a:spLocks noGrp="1"/>
          </p:cNvSpPr>
          <p:nvPr>
            <p:ph type="pic" idx="2"/>
          </p:nvPr>
        </p:nvSpPr>
        <p:spPr>
          <a:xfrm>
            <a:off x="642700" y="632300"/>
            <a:ext cx="2615100" cy="3918900"/>
          </a:xfrm>
          <a:prstGeom prst="roundRect">
            <a:avLst>
              <a:gd name="adj" fmla="val 2416"/>
            </a:avLst>
          </a:prstGeom>
          <a:noFill/>
          <a:ln>
            <a:noFill/>
          </a:ln>
        </p:spPr>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A_Title_Body_3">
  <p:cSld name="TITLE_1_1_1">
    <p:spTree>
      <p:nvGrpSpPr>
        <p:cNvPr id="1" name="Shape 122"/>
        <p:cNvGrpSpPr/>
        <p:nvPr/>
      </p:nvGrpSpPr>
      <p:grpSpPr>
        <a:xfrm>
          <a:off x="0" y="0"/>
          <a:ext cx="0" cy="0"/>
          <a:chOff x="0" y="0"/>
          <a:chExt cx="0" cy="0"/>
        </a:xfrm>
      </p:grpSpPr>
      <p:pic>
        <p:nvPicPr>
          <p:cNvPr id="123" name="Google Shape;123;p23"/>
          <p:cNvPicPr preferRelativeResize="0"/>
          <p:nvPr/>
        </p:nvPicPr>
        <p:blipFill rotWithShape="1">
          <a:blip r:embed="rId2">
            <a:alphaModFix/>
          </a:blip>
          <a:srcRect b="48754"/>
          <a:stretch/>
        </p:blipFill>
        <p:spPr>
          <a:xfrm>
            <a:off x="0" y="0"/>
            <a:ext cx="9144000" cy="5143500"/>
          </a:xfrm>
          <a:prstGeom prst="rect">
            <a:avLst/>
          </a:prstGeom>
          <a:noFill/>
          <a:ln>
            <a:noFill/>
          </a:ln>
        </p:spPr>
      </p:pic>
      <p:sp>
        <p:nvSpPr>
          <p:cNvPr id="124" name="Google Shape;124;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25" name="Google Shape;125;p23"/>
          <p:cNvSpPr txBox="1">
            <a:spLocks noGrp="1"/>
          </p:cNvSpPr>
          <p:nvPr>
            <p:ph type="subTitle" idx="1"/>
          </p:nvPr>
        </p:nvSpPr>
        <p:spPr>
          <a:xfrm>
            <a:off x="383075" y="1908900"/>
            <a:ext cx="2469000" cy="4074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26" name="Google Shape;126;p23"/>
          <p:cNvSpPr txBox="1">
            <a:spLocks noGrp="1"/>
          </p:cNvSpPr>
          <p:nvPr>
            <p:ph type="subTitle" idx="2"/>
          </p:nvPr>
        </p:nvSpPr>
        <p:spPr>
          <a:xfrm>
            <a:off x="3284763" y="1908900"/>
            <a:ext cx="2469000" cy="3951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27" name="Google Shape;127;p23"/>
          <p:cNvSpPr txBox="1">
            <a:spLocks noGrp="1"/>
          </p:cNvSpPr>
          <p:nvPr>
            <p:ph type="title"/>
          </p:nvPr>
        </p:nvSpPr>
        <p:spPr>
          <a:xfrm>
            <a:off x="383075" y="1011550"/>
            <a:ext cx="7753500" cy="6360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128" name="Google Shape;128;p23"/>
          <p:cNvSpPr txBox="1">
            <a:spLocks noGrp="1"/>
          </p:cNvSpPr>
          <p:nvPr>
            <p:ph type="subTitle" idx="3"/>
          </p:nvPr>
        </p:nvSpPr>
        <p:spPr>
          <a:xfrm>
            <a:off x="6186450" y="1908900"/>
            <a:ext cx="2469000" cy="3951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orient="horz" pos="628">
          <p15:clr>
            <a:srgbClr val="E46962"/>
          </p15:clr>
        </p15:guide>
        <p15:guide id="4" pos="5328">
          <p15:clr>
            <a:srgbClr val="E46962"/>
          </p15:clr>
        </p15:guide>
        <p15:guide id="5" pos="288">
          <p15:clr>
            <a:srgbClr val="E46962"/>
          </p15:clr>
        </p15:guide>
        <p15:guide id="6" pos="1758">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With Gradient">
  <p:cSld name="CUSTOM">
    <p:spTree>
      <p:nvGrpSpPr>
        <p:cNvPr id="1" name="Shape 133"/>
        <p:cNvGrpSpPr/>
        <p:nvPr/>
      </p:nvGrpSpPr>
      <p:grpSpPr>
        <a:xfrm>
          <a:off x="0" y="0"/>
          <a:ext cx="0" cy="0"/>
          <a:chOff x="0" y="0"/>
          <a:chExt cx="0" cy="0"/>
        </a:xfrm>
      </p:grpSpPr>
      <p:pic>
        <p:nvPicPr>
          <p:cNvPr id="134" name="Google Shape;134;p25"/>
          <p:cNvPicPr preferRelativeResize="0"/>
          <p:nvPr/>
        </p:nvPicPr>
        <p:blipFill rotWithShape="1">
          <a:blip r:embed="rId2">
            <a:alphaModFix/>
          </a:blip>
          <a:srcRect b="48754"/>
          <a:stretch/>
        </p:blipFill>
        <p:spPr>
          <a:xfrm>
            <a:off x="0" y="0"/>
            <a:ext cx="9144000" cy="51435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oints 3_2">
  <p:cSld name="TITLE_1_1_2_1_1">
    <p:spTree>
      <p:nvGrpSpPr>
        <p:cNvPr id="1" name="Shape 153"/>
        <p:cNvGrpSpPr/>
        <p:nvPr/>
      </p:nvGrpSpPr>
      <p:grpSpPr>
        <a:xfrm>
          <a:off x="0" y="0"/>
          <a:ext cx="0" cy="0"/>
          <a:chOff x="0" y="0"/>
          <a:chExt cx="0" cy="0"/>
        </a:xfrm>
      </p:grpSpPr>
      <p:sp>
        <p:nvSpPr>
          <p:cNvPr id="154" name="Google Shape;154;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55" name="Google Shape;155;p28"/>
          <p:cNvSpPr txBox="1">
            <a:spLocks noGrp="1"/>
          </p:cNvSpPr>
          <p:nvPr>
            <p:ph type="title"/>
          </p:nvPr>
        </p:nvSpPr>
        <p:spPr>
          <a:xfrm>
            <a:off x="642700" y="650250"/>
            <a:ext cx="4270500" cy="726900"/>
          </a:xfrm>
          <a:prstGeom prst="rect">
            <a:avLst/>
          </a:prstGeom>
        </p:spPr>
        <p:txBody>
          <a:bodyPr spcFirstLastPara="1" wrap="square" lIns="91425" tIns="91425" rIns="91425" bIns="91425" anchor="ctr" anchorCtr="0">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156" name="Google Shape;156;p28"/>
          <p:cNvSpPr txBox="1"/>
          <p:nvPr/>
        </p:nvSpPr>
        <p:spPr>
          <a:xfrm>
            <a:off x="642695" y="174107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b="1">
                <a:solidFill>
                  <a:schemeClr val="accent4"/>
                </a:solidFill>
                <a:latin typeface="DM Sans"/>
                <a:ea typeface="DM Sans"/>
                <a:cs typeface="DM Sans"/>
                <a:sym typeface="DM Sans"/>
              </a:rPr>
              <a:t>01</a:t>
            </a:r>
            <a:endParaRPr sz="2000" b="1">
              <a:solidFill>
                <a:schemeClr val="accent4"/>
              </a:solidFill>
              <a:latin typeface="DM Sans"/>
              <a:ea typeface="DM Sans"/>
              <a:cs typeface="DM Sans"/>
              <a:sym typeface="DM Sans"/>
            </a:endParaRPr>
          </a:p>
        </p:txBody>
      </p:sp>
      <p:sp>
        <p:nvSpPr>
          <p:cNvPr id="157" name="Google Shape;157;p28"/>
          <p:cNvSpPr txBox="1">
            <a:spLocks noGrp="1"/>
          </p:cNvSpPr>
          <p:nvPr>
            <p:ph type="subTitle" idx="1"/>
          </p:nvPr>
        </p:nvSpPr>
        <p:spPr>
          <a:xfrm>
            <a:off x="1185925" y="16871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158" name="Google Shape;158;p28"/>
          <p:cNvSpPr txBox="1"/>
          <p:nvPr/>
        </p:nvSpPr>
        <p:spPr>
          <a:xfrm>
            <a:off x="642695" y="2768100"/>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b="1">
                <a:solidFill>
                  <a:schemeClr val="accent4"/>
                </a:solidFill>
                <a:latin typeface="DM Sans"/>
                <a:ea typeface="DM Sans"/>
                <a:cs typeface="DM Sans"/>
                <a:sym typeface="DM Sans"/>
              </a:rPr>
              <a:t>02</a:t>
            </a:r>
            <a:endParaRPr sz="2000" b="1">
              <a:solidFill>
                <a:schemeClr val="accent4"/>
              </a:solidFill>
              <a:latin typeface="DM Sans"/>
              <a:ea typeface="DM Sans"/>
              <a:cs typeface="DM Sans"/>
              <a:sym typeface="DM Sans"/>
            </a:endParaRPr>
          </a:p>
        </p:txBody>
      </p:sp>
      <p:sp>
        <p:nvSpPr>
          <p:cNvPr id="159" name="Google Shape;159;p28"/>
          <p:cNvSpPr txBox="1">
            <a:spLocks noGrp="1"/>
          </p:cNvSpPr>
          <p:nvPr>
            <p:ph type="subTitle" idx="2"/>
          </p:nvPr>
        </p:nvSpPr>
        <p:spPr>
          <a:xfrm>
            <a:off x="1185925" y="27263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160" name="Google Shape;160;p28"/>
          <p:cNvSpPr txBox="1"/>
          <p:nvPr/>
        </p:nvSpPr>
        <p:spPr>
          <a:xfrm>
            <a:off x="642695" y="3807300"/>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b="1">
                <a:solidFill>
                  <a:schemeClr val="accent4"/>
                </a:solidFill>
                <a:latin typeface="DM Sans"/>
                <a:ea typeface="DM Sans"/>
                <a:cs typeface="DM Sans"/>
                <a:sym typeface="DM Sans"/>
              </a:rPr>
              <a:t>03</a:t>
            </a:r>
            <a:endParaRPr sz="2000" b="1">
              <a:solidFill>
                <a:schemeClr val="accent4"/>
              </a:solidFill>
              <a:latin typeface="DM Sans"/>
              <a:ea typeface="DM Sans"/>
              <a:cs typeface="DM Sans"/>
              <a:sym typeface="DM Sans"/>
            </a:endParaRPr>
          </a:p>
        </p:txBody>
      </p:sp>
      <p:sp>
        <p:nvSpPr>
          <p:cNvPr id="161" name="Google Shape;161;p28"/>
          <p:cNvSpPr txBox="1">
            <a:spLocks noGrp="1"/>
          </p:cNvSpPr>
          <p:nvPr>
            <p:ph type="subTitle" idx="3"/>
          </p:nvPr>
        </p:nvSpPr>
        <p:spPr>
          <a:xfrm>
            <a:off x="1185925" y="37655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pic>
        <p:nvPicPr>
          <p:cNvPr id="162" name="Google Shape;162;p28"/>
          <p:cNvPicPr preferRelativeResize="0"/>
          <p:nvPr/>
        </p:nvPicPr>
        <p:blipFill rotWithShape="1">
          <a:blip r:embed="rId2">
            <a:alphaModFix/>
          </a:blip>
          <a:srcRect t="17634" r="931"/>
          <a:stretch/>
        </p:blipFill>
        <p:spPr>
          <a:xfrm rot="5400000">
            <a:off x="2804775" y="-1190812"/>
            <a:ext cx="5153351" cy="7525124"/>
          </a:xfrm>
          <a:prstGeom prst="rect">
            <a:avLst/>
          </a:prstGeom>
          <a:noFill/>
          <a:ln>
            <a:noFill/>
          </a:ln>
        </p:spPr>
      </p:pic>
      <p:sp>
        <p:nvSpPr>
          <p:cNvPr id="163" name="Google Shape;163;p28"/>
          <p:cNvSpPr>
            <a:spLocks noGrp="1"/>
          </p:cNvSpPr>
          <p:nvPr>
            <p:ph type="pic" idx="4"/>
          </p:nvPr>
        </p:nvSpPr>
        <p:spPr>
          <a:xfrm>
            <a:off x="5843075" y="632300"/>
            <a:ext cx="2615100" cy="3918900"/>
          </a:xfrm>
          <a:prstGeom prst="roundRect">
            <a:avLst>
              <a:gd name="adj" fmla="val 2416"/>
            </a:avLst>
          </a:prstGeom>
          <a:noFill/>
          <a:ln>
            <a:noFill/>
          </a:ln>
        </p:spPr>
      </p:sp>
    </p:spTree>
  </p:cSld>
  <p:clrMapOvr>
    <a:masterClrMapping/>
  </p:clrMapOvr>
  <p:extLst>
    <p:ext uri="{DCECCB84-F9BA-43D5-87BE-67443E8EF086}">
      <p15:sldGuideLst xmlns:p15="http://schemas.microsoft.com/office/powerpoint/2012/main">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oints 3_1">
  <p:cSld name="Default Slide_1">
    <p:spTree>
      <p:nvGrpSpPr>
        <p:cNvPr id="1" name="Shape 164"/>
        <p:cNvGrpSpPr/>
        <p:nvPr/>
      </p:nvGrpSpPr>
      <p:grpSpPr>
        <a:xfrm>
          <a:off x="0" y="0"/>
          <a:ext cx="0" cy="0"/>
          <a:chOff x="0" y="0"/>
          <a:chExt cx="0" cy="0"/>
        </a:xfrm>
      </p:grpSpPr>
      <p:pic>
        <p:nvPicPr>
          <p:cNvPr id="165" name="Google Shape;165;p29"/>
          <p:cNvPicPr preferRelativeResize="0"/>
          <p:nvPr/>
        </p:nvPicPr>
        <p:blipFill rotWithShape="1">
          <a:blip r:embed="rId2">
            <a:alphaModFix amt="72000"/>
          </a:blip>
          <a:srcRect b="48754"/>
          <a:stretch/>
        </p:blipFill>
        <p:spPr>
          <a:xfrm>
            <a:off x="0" y="0"/>
            <a:ext cx="9144000" cy="5143500"/>
          </a:xfrm>
          <a:prstGeom prst="rect">
            <a:avLst/>
          </a:prstGeom>
          <a:noFill/>
          <a:ln>
            <a:noFill/>
          </a:ln>
        </p:spPr>
      </p:pic>
      <p:sp>
        <p:nvSpPr>
          <p:cNvPr id="166" name="Google Shape;166;p29"/>
          <p:cNvSpPr txBox="1">
            <a:spLocks noGrp="1"/>
          </p:cNvSpPr>
          <p:nvPr>
            <p:ph type="subTitle" idx="1"/>
          </p:nvPr>
        </p:nvSpPr>
        <p:spPr>
          <a:xfrm>
            <a:off x="6595075" y="2305850"/>
            <a:ext cx="2096100" cy="1360500"/>
          </a:xfrm>
          <a:prstGeom prst="rect">
            <a:avLst/>
          </a:prstGeom>
        </p:spPr>
        <p:txBody>
          <a:bodyPr spcFirstLastPara="1" wrap="square" lIns="91425" tIns="91425" rIns="91425" bIns="91425" anchor="t" anchorCtr="0">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67" name="Google Shape;167;p29"/>
          <p:cNvSpPr txBox="1">
            <a:spLocks noGrp="1"/>
          </p:cNvSpPr>
          <p:nvPr>
            <p:ph type="title"/>
          </p:nvPr>
        </p:nvSpPr>
        <p:spPr>
          <a:xfrm>
            <a:off x="1730850" y="401725"/>
            <a:ext cx="5682300" cy="42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a:endParaRPr/>
          </a:p>
        </p:txBody>
      </p:sp>
      <p:sp>
        <p:nvSpPr>
          <p:cNvPr id="168" name="Google Shape;168;p29"/>
          <p:cNvSpPr txBox="1">
            <a:spLocks noGrp="1"/>
          </p:cNvSpPr>
          <p:nvPr>
            <p:ph type="subTitle" idx="2"/>
          </p:nvPr>
        </p:nvSpPr>
        <p:spPr>
          <a:xfrm>
            <a:off x="467425" y="1394975"/>
            <a:ext cx="2198400" cy="822600"/>
          </a:xfrm>
          <a:prstGeom prst="rect">
            <a:avLst/>
          </a:prstGeom>
        </p:spPr>
        <p:txBody>
          <a:bodyPr spcFirstLastPara="1" wrap="square" lIns="91425" tIns="91425" rIns="91425" bIns="91425" anchor="t" anchorCtr="0">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69" name="Google Shape;169;p29"/>
          <p:cNvSpPr txBox="1">
            <a:spLocks noGrp="1"/>
          </p:cNvSpPr>
          <p:nvPr>
            <p:ph type="subTitle" idx="3"/>
          </p:nvPr>
        </p:nvSpPr>
        <p:spPr>
          <a:xfrm>
            <a:off x="456700" y="3405075"/>
            <a:ext cx="2361600" cy="885000"/>
          </a:xfrm>
          <a:prstGeom prst="rect">
            <a:avLst/>
          </a:prstGeom>
        </p:spPr>
        <p:txBody>
          <a:bodyPr spcFirstLastPara="1" wrap="square" lIns="91425" tIns="91425" rIns="91425" bIns="91425" anchor="t" anchorCtr="0">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70" name="Google Shape;170;p29"/>
          <p:cNvSpPr/>
          <p:nvPr/>
        </p:nvSpPr>
        <p:spPr>
          <a:xfrm>
            <a:off x="4097288" y="1312051"/>
            <a:ext cx="2066887" cy="2072038"/>
          </a:xfrm>
          <a:custGeom>
            <a:avLst/>
            <a:gdLst/>
            <a:ahLst/>
            <a:cxnLst/>
            <a:rect l="l" t="t" r="r" b="b"/>
            <a:pathLst>
              <a:path w="958" h="1016" extrusionOk="0">
                <a:moveTo>
                  <a:pt x="453" y="0"/>
                </a:moveTo>
                <a:cubicBezTo>
                  <a:pt x="367" y="0"/>
                  <a:pt x="286" y="22"/>
                  <a:pt x="215" y="59"/>
                </a:cubicBezTo>
                <a:cubicBezTo>
                  <a:pt x="247" y="76"/>
                  <a:pt x="276" y="96"/>
                  <a:pt x="304" y="119"/>
                </a:cubicBezTo>
                <a:cubicBezTo>
                  <a:pt x="416" y="212"/>
                  <a:pt x="497" y="358"/>
                  <a:pt x="486" y="514"/>
                </a:cubicBezTo>
                <a:cubicBezTo>
                  <a:pt x="480" y="602"/>
                  <a:pt x="481" y="677"/>
                  <a:pt x="410" y="778"/>
                </a:cubicBezTo>
                <a:cubicBezTo>
                  <a:pt x="154" y="1002"/>
                  <a:pt x="0" y="732"/>
                  <a:pt x="0" y="732"/>
                </a:cubicBezTo>
                <a:cubicBezTo>
                  <a:pt x="27" y="877"/>
                  <a:pt x="209" y="960"/>
                  <a:pt x="209" y="960"/>
                </a:cubicBezTo>
                <a:cubicBezTo>
                  <a:pt x="278" y="996"/>
                  <a:pt x="370" y="1016"/>
                  <a:pt x="454" y="1016"/>
                </a:cubicBezTo>
                <a:cubicBezTo>
                  <a:pt x="553" y="1016"/>
                  <a:pt x="644" y="982"/>
                  <a:pt x="722" y="933"/>
                </a:cubicBezTo>
                <a:cubicBezTo>
                  <a:pt x="864" y="843"/>
                  <a:pt x="958" y="685"/>
                  <a:pt x="958" y="505"/>
                </a:cubicBezTo>
                <a:cubicBezTo>
                  <a:pt x="958" y="226"/>
                  <a:pt x="732" y="0"/>
                  <a:pt x="453" y="0"/>
                </a:cubicBezTo>
                <a:close/>
              </a:path>
            </a:pathLst>
          </a:custGeom>
          <a:solidFill>
            <a:schemeClr val="accent5"/>
          </a:solidFill>
          <a:ln>
            <a:noFill/>
          </a:ln>
        </p:spPr>
        <p:txBody>
          <a:bodyPr spcFirstLastPara="1" wrap="square" lIns="109550" tIns="54775" rIns="109550" bIns="54775" anchor="t" anchorCtr="0">
            <a:noAutofit/>
          </a:bodyPr>
          <a:lstStyle/>
          <a:p>
            <a:pPr marL="0" marR="0" lvl="0" indent="0" algn="l" rtl="0">
              <a:spcBef>
                <a:spcPts val="0"/>
              </a:spcBef>
              <a:spcAft>
                <a:spcPts val="0"/>
              </a:spcAft>
              <a:buNone/>
            </a:pPr>
            <a:endParaRPr sz="2200">
              <a:solidFill>
                <a:schemeClr val="dk1"/>
              </a:solidFill>
              <a:latin typeface="Lato Light"/>
              <a:ea typeface="Lato Light"/>
              <a:cs typeface="Lato Light"/>
              <a:sym typeface="Lato Light"/>
            </a:endParaRPr>
          </a:p>
        </p:txBody>
      </p:sp>
      <p:sp>
        <p:nvSpPr>
          <p:cNvPr id="171" name="Google Shape;171;p29"/>
          <p:cNvSpPr/>
          <p:nvPr/>
        </p:nvSpPr>
        <p:spPr>
          <a:xfrm>
            <a:off x="2979825" y="1320666"/>
            <a:ext cx="2197264" cy="1922987"/>
          </a:xfrm>
          <a:custGeom>
            <a:avLst/>
            <a:gdLst/>
            <a:ahLst/>
            <a:cxnLst/>
            <a:rect l="l" t="t" r="r" b="b"/>
            <a:pathLst>
              <a:path w="1018" h="943" extrusionOk="0">
                <a:moveTo>
                  <a:pt x="692" y="395"/>
                </a:moveTo>
                <a:cubicBezTo>
                  <a:pt x="692" y="395"/>
                  <a:pt x="694" y="397"/>
                  <a:pt x="694" y="397"/>
                </a:cubicBezTo>
                <a:cubicBezTo>
                  <a:pt x="694" y="397"/>
                  <a:pt x="694" y="397"/>
                  <a:pt x="694" y="397"/>
                </a:cubicBezTo>
                <a:cubicBezTo>
                  <a:pt x="708" y="394"/>
                  <a:pt x="723" y="393"/>
                  <a:pt x="739" y="393"/>
                </a:cubicBezTo>
                <a:cubicBezTo>
                  <a:pt x="868" y="393"/>
                  <a:pt x="972" y="498"/>
                  <a:pt x="972" y="627"/>
                </a:cubicBezTo>
                <a:cubicBezTo>
                  <a:pt x="972" y="706"/>
                  <a:pt x="933" y="776"/>
                  <a:pt x="872" y="818"/>
                </a:cubicBezTo>
                <a:cubicBezTo>
                  <a:pt x="872" y="818"/>
                  <a:pt x="872" y="818"/>
                  <a:pt x="872" y="818"/>
                </a:cubicBezTo>
                <a:cubicBezTo>
                  <a:pt x="891" y="806"/>
                  <a:pt x="911" y="792"/>
                  <a:pt x="931" y="774"/>
                </a:cubicBezTo>
                <a:cubicBezTo>
                  <a:pt x="1002" y="673"/>
                  <a:pt x="1001" y="598"/>
                  <a:pt x="1007" y="510"/>
                </a:cubicBezTo>
                <a:cubicBezTo>
                  <a:pt x="1018" y="354"/>
                  <a:pt x="937" y="208"/>
                  <a:pt x="825" y="115"/>
                </a:cubicBezTo>
                <a:cubicBezTo>
                  <a:pt x="797" y="92"/>
                  <a:pt x="768" y="72"/>
                  <a:pt x="736" y="55"/>
                </a:cubicBezTo>
                <a:cubicBezTo>
                  <a:pt x="735" y="56"/>
                  <a:pt x="735" y="56"/>
                  <a:pt x="735" y="56"/>
                </a:cubicBezTo>
                <a:cubicBezTo>
                  <a:pt x="666" y="20"/>
                  <a:pt x="588" y="0"/>
                  <a:pt x="504" y="0"/>
                </a:cubicBezTo>
                <a:cubicBezTo>
                  <a:pt x="226" y="0"/>
                  <a:pt x="0" y="226"/>
                  <a:pt x="0" y="504"/>
                </a:cubicBezTo>
                <a:cubicBezTo>
                  <a:pt x="0" y="685"/>
                  <a:pt x="95" y="843"/>
                  <a:pt x="237" y="932"/>
                </a:cubicBezTo>
                <a:cubicBezTo>
                  <a:pt x="244" y="936"/>
                  <a:pt x="250" y="940"/>
                  <a:pt x="257" y="943"/>
                </a:cubicBezTo>
                <a:cubicBezTo>
                  <a:pt x="256" y="928"/>
                  <a:pt x="255" y="913"/>
                  <a:pt x="255" y="898"/>
                </a:cubicBezTo>
                <a:cubicBezTo>
                  <a:pt x="255" y="643"/>
                  <a:pt x="449" y="433"/>
                  <a:pt x="692" y="395"/>
                </a:cubicBezTo>
                <a:close/>
                <a:moveTo>
                  <a:pt x="963" y="713"/>
                </a:moveTo>
                <a:cubicBezTo>
                  <a:pt x="963" y="714"/>
                  <a:pt x="963" y="714"/>
                  <a:pt x="963" y="714"/>
                </a:cubicBezTo>
                <a:cubicBezTo>
                  <a:pt x="963" y="714"/>
                  <a:pt x="963" y="713"/>
                  <a:pt x="963" y="713"/>
                </a:cubicBezTo>
                <a:close/>
              </a:path>
            </a:pathLst>
          </a:custGeom>
          <a:solidFill>
            <a:schemeClr val="accent1"/>
          </a:solidFill>
          <a:ln>
            <a:noFill/>
          </a:ln>
        </p:spPr>
        <p:txBody>
          <a:bodyPr spcFirstLastPara="1" wrap="square" lIns="109550" tIns="54775" rIns="109550" bIns="54775" anchor="t" anchorCtr="0">
            <a:noAutofit/>
          </a:bodyPr>
          <a:lstStyle/>
          <a:p>
            <a:pPr marL="0" marR="0" lvl="0" indent="0" algn="l" rtl="0">
              <a:spcBef>
                <a:spcPts val="0"/>
              </a:spcBef>
              <a:spcAft>
                <a:spcPts val="0"/>
              </a:spcAft>
              <a:buNone/>
            </a:pPr>
            <a:endParaRPr sz="2200">
              <a:solidFill>
                <a:schemeClr val="dk1"/>
              </a:solidFill>
              <a:latin typeface="Lato Light"/>
              <a:ea typeface="Lato Light"/>
              <a:cs typeface="Lato Light"/>
              <a:sym typeface="Lato Light"/>
            </a:endParaRPr>
          </a:p>
        </p:txBody>
      </p:sp>
      <p:sp>
        <p:nvSpPr>
          <p:cNvPr id="172" name="Google Shape;172;p29"/>
          <p:cNvSpPr/>
          <p:nvPr/>
        </p:nvSpPr>
        <p:spPr>
          <a:xfrm>
            <a:off x="3522899" y="2126219"/>
            <a:ext cx="2201823" cy="2066006"/>
          </a:xfrm>
          <a:custGeom>
            <a:avLst/>
            <a:gdLst/>
            <a:ahLst/>
            <a:cxnLst/>
            <a:rect l="l" t="t" r="r" b="b"/>
            <a:pathLst>
              <a:path w="1020" h="1013" extrusionOk="0">
                <a:moveTo>
                  <a:pt x="325" y="421"/>
                </a:moveTo>
                <a:cubicBezTo>
                  <a:pt x="325" y="421"/>
                  <a:pt x="249" y="349"/>
                  <a:pt x="249" y="230"/>
                </a:cubicBezTo>
                <a:cubicBezTo>
                  <a:pt x="249" y="116"/>
                  <a:pt x="322" y="34"/>
                  <a:pt x="439" y="2"/>
                </a:cubicBezTo>
                <a:cubicBezTo>
                  <a:pt x="439" y="2"/>
                  <a:pt x="437" y="0"/>
                  <a:pt x="437" y="0"/>
                </a:cubicBezTo>
                <a:cubicBezTo>
                  <a:pt x="194" y="38"/>
                  <a:pt x="0" y="248"/>
                  <a:pt x="0" y="503"/>
                </a:cubicBezTo>
                <a:cubicBezTo>
                  <a:pt x="0" y="785"/>
                  <a:pt x="228" y="1013"/>
                  <a:pt x="510" y="1013"/>
                </a:cubicBezTo>
                <a:cubicBezTo>
                  <a:pt x="792" y="1013"/>
                  <a:pt x="1020" y="785"/>
                  <a:pt x="1020" y="503"/>
                </a:cubicBezTo>
                <a:cubicBezTo>
                  <a:pt x="1020" y="503"/>
                  <a:pt x="679" y="804"/>
                  <a:pt x="325" y="421"/>
                </a:cubicBezTo>
                <a:close/>
              </a:path>
            </a:pathLst>
          </a:custGeom>
          <a:solidFill>
            <a:schemeClr val="accent4"/>
          </a:solidFill>
          <a:ln>
            <a:noFill/>
          </a:ln>
        </p:spPr>
        <p:txBody>
          <a:bodyPr spcFirstLastPara="1" wrap="square" lIns="109550" tIns="54775" rIns="109550" bIns="54775" anchor="t" anchorCtr="0">
            <a:noAutofit/>
          </a:bodyPr>
          <a:lstStyle/>
          <a:p>
            <a:pPr marL="0" marR="0" lvl="0" indent="0" algn="l" rtl="0">
              <a:spcBef>
                <a:spcPts val="0"/>
              </a:spcBef>
              <a:spcAft>
                <a:spcPts val="0"/>
              </a:spcAft>
              <a:buNone/>
            </a:pPr>
            <a:endParaRPr sz="2200">
              <a:solidFill>
                <a:schemeClr val="dk1"/>
              </a:solidFill>
              <a:latin typeface="Lato Light"/>
              <a:ea typeface="Lato Light"/>
              <a:cs typeface="Lato Light"/>
              <a:sym typeface="Lato Light"/>
            </a:endParaRPr>
          </a:p>
        </p:txBody>
      </p:sp>
      <p:sp>
        <p:nvSpPr>
          <p:cNvPr id="173" name="Google Shape;173;p29"/>
          <p:cNvSpPr txBox="1"/>
          <p:nvPr/>
        </p:nvSpPr>
        <p:spPr>
          <a:xfrm>
            <a:off x="3437328" y="173742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300" b="1">
                <a:solidFill>
                  <a:schemeClr val="lt1"/>
                </a:solidFill>
                <a:latin typeface="DM Sans"/>
                <a:ea typeface="DM Sans"/>
                <a:cs typeface="DM Sans"/>
                <a:sym typeface="DM Sans"/>
              </a:rPr>
              <a:t>01</a:t>
            </a:r>
            <a:endParaRPr sz="500" b="1">
              <a:latin typeface="DM Sans"/>
              <a:ea typeface="DM Sans"/>
              <a:cs typeface="DM Sans"/>
              <a:sym typeface="DM Sans"/>
            </a:endParaRPr>
          </a:p>
        </p:txBody>
      </p:sp>
      <p:sp>
        <p:nvSpPr>
          <p:cNvPr id="174" name="Google Shape;174;p29"/>
          <p:cNvSpPr txBox="1"/>
          <p:nvPr/>
        </p:nvSpPr>
        <p:spPr>
          <a:xfrm>
            <a:off x="5422878" y="2188350"/>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300" b="1">
                <a:solidFill>
                  <a:schemeClr val="lt1"/>
                </a:solidFill>
                <a:latin typeface="DM Sans"/>
                <a:ea typeface="DM Sans"/>
                <a:cs typeface="DM Sans"/>
                <a:sym typeface="DM Sans"/>
              </a:rPr>
              <a:t>02</a:t>
            </a:r>
            <a:endParaRPr sz="500" b="1">
              <a:latin typeface="DM Sans"/>
              <a:ea typeface="DM Sans"/>
              <a:cs typeface="DM Sans"/>
              <a:sym typeface="DM Sans"/>
            </a:endParaRPr>
          </a:p>
        </p:txBody>
      </p:sp>
      <p:sp>
        <p:nvSpPr>
          <p:cNvPr id="175" name="Google Shape;175;p29"/>
          <p:cNvSpPr txBox="1"/>
          <p:nvPr/>
        </p:nvSpPr>
        <p:spPr>
          <a:xfrm>
            <a:off x="3969528" y="340507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300" b="1">
                <a:solidFill>
                  <a:schemeClr val="lt1"/>
                </a:solidFill>
                <a:latin typeface="DM Sans"/>
                <a:ea typeface="DM Sans"/>
                <a:cs typeface="DM Sans"/>
                <a:sym typeface="DM Sans"/>
              </a:rPr>
              <a:t>03</a:t>
            </a:r>
            <a:endParaRPr sz="500" b="1">
              <a:latin typeface="DM Sans"/>
              <a:ea typeface="DM Sans"/>
              <a:cs typeface="DM Sans"/>
              <a:sym typeface="DM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oints 4_2">
  <p:cSld name="CUSTOM_2">
    <p:spTree>
      <p:nvGrpSpPr>
        <p:cNvPr id="1" name="Shape 191"/>
        <p:cNvGrpSpPr/>
        <p:nvPr/>
      </p:nvGrpSpPr>
      <p:grpSpPr>
        <a:xfrm>
          <a:off x="0" y="0"/>
          <a:ext cx="0" cy="0"/>
          <a:chOff x="0" y="0"/>
          <a:chExt cx="0" cy="0"/>
        </a:xfrm>
      </p:grpSpPr>
      <p:pic>
        <p:nvPicPr>
          <p:cNvPr id="192" name="Google Shape;192;p31"/>
          <p:cNvPicPr preferRelativeResize="0"/>
          <p:nvPr/>
        </p:nvPicPr>
        <p:blipFill rotWithShape="1">
          <a:blip r:embed="rId2">
            <a:alphaModFix amt="72000"/>
          </a:blip>
          <a:srcRect b="48754"/>
          <a:stretch/>
        </p:blipFill>
        <p:spPr>
          <a:xfrm>
            <a:off x="0" y="0"/>
            <a:ext cx="9144000" cy="5143500"/>
          </a:xfrm>
          <a:prstGeom prst="rect">
            <a:avLst/>
          </a:prstGeom>
          <a:noFill/>
          <a:ln>
            <a:noFill/>
          </a:ln>
        </p:spPr>
      </p:pic>
      <p:sp>
        <p:nvSpPr>
          <p:cNvPr id="193" name="Google Shape;193;p31"/>
          <p:cNvSpPr/>
          <p:nvPr/>
        </p:nvSpPr>
        <p:spPr>
          <a:xfrm>
            <a:off x="3734770" y="1278900"/>
            <a:ext cx="1658390" cy="1638576"/>
          </a:xfrm>
          <a:custGeom>
            <a:avLst/>
            <a:gdLst/>
            <a:ahLst/>
            <a:cxnLst/>
            <a:rect l="l" t="t" r="r" b="b"/>
            <a:pathLst>
              <a:path w="21429" h="20851" extrusionOk="0">
                <a:moveTo>
                  <a:pt x="1" y="10736"/>
                </a:moveTo>
                <a:cubicBezTo>
                  <a:pt x="-74" y="5791"/>
                  <a:pt x="3035" y="2106"/>
                  <a:pt x="7007" y="666"/>
                </a:cubicBezTo>
                <a:cubicBezTo>
                  <a:pt x="10907" y="-749"/>
                  <a:pt x="15586" y="18"/>
                  <a:pt x="18852" y="3666"/>
                </a:cubicBezTo>
                <a:cubicBezTo>
                  <a:pt x="19974" y="4919"/>
                  <a:pt x="20705" y="6356"/>
                  <a:pt x="21094" y="7850"/>
                </a:cubicBezTo>
                <a:cubicBezTo>
                  <a:pt x="21476" y="9323"/>
                  <a:pt x="21526" y="10854"/>
                  <a:pt x="21272" y="12327"/>
                </a:cubicBezTo>
                <a:cubicBezTo>
                  <a:pt x="20780" y="15178"/>
                  <a:pt x="19147" y="17844"/>
                  <a:pt x="16446" y="19576"/>
                </a:cubicBezTo>
                <a:lnTo>
                  <a:pt x="17659" y="20851"/>
                </a:lnTo>
                <a:lnTo>
                  <a:pt x="11189" y="20851"/>
                </a:lnTo>
                <a:lnTo>
                  <a:pt x="11189" y="14426"/>
                </a:lnTo>
                <a:lnTo>
                  <a:pt x="12489" y="15726"/>
                </a:lnTo>
                <a:cubicBezTo>
                  <a:pt x="14377" y="15044"/>
                  <a:pt x="15587" y="13538"/>
                  <a:pt x="16008" y="11843"/>
                </a:cubicBezTo>
                <a:cubicBezTo>
                  <a:pt x="16411" y="10218"/>
                  <a:pt x="16091" y="8391"/>
                  <a:pt x="14774" y="6995"/>
                </a:cubicBezTo>
                <a:cubicBezTo>
                  <a:pt x="12838" y="4944"/>
                  <a:pt x="10165" y="4773"/>
                  <a:pt x="8134" y="5864"/>
                </a:cubicBezTo>
                <a:cubicBezTo>
                  <a:pt x="7076" y="6433"/>
                  <a:pt x="6213" y="7336"/>
                  <a:pt x="5717" y="8432"/>
                </a:cubicBezTo>
                <a:cubicBezTo>
                  <a:pt x="5210" y="9552"/>
                  <a:pt x="5082" y="10878"/>
                  <a:pt x="5520" y="12293"/>
                </a:cubicBezTo>
                <a:cubicBezTo>
                  <a:pt x="4660" y="11758"/>
                  <a:pt x="3725" y="11352"/>
                  <a:pt x="2745" y="11089"/>
                </a:cubicBezTo>
                <a:cubicBezTo>
                  <a:pt x="1851" y="10849"/>
                  <a:pt x="928" y="10730"/>
                  <a:pt x="1" y="10736"/>
                </a:cubicBezTo>
                <a:close/>
              </a:path>
            </a:pathLst>
          </a:custGeom>
          <a:solidFill>
            <a:schemeClr val="accent1"/>
          </a:solidFill>
          <a:ln>
            <a:noFill/>
          </a:ln>
        </p:spPr>
        <p:txBody>
          <a:bodyPr spcFirstLastPara="1" wrap="square" lIns="19050" tIns="19050" rIns="19050" bIns="19050" anchor="ctr" anchorCtr="0">
            <a:noAutofit/>
          </a:bodyPr>
          <a:lstStyle/>
          <a:p>
            <a:pPr marL="0" marR="0" lvl="0" indent="0" algn="ctr" rtl="0">
              <a:spcBef>
                <a:spcPts val="0"/>
              </a:spcBef>
              <a:spcAft>
                <a:spcPts val="0"/>
              </a:spcAft>
              <a:buNone/>
            </a:pPr>
            <a:endParaRPr sz="1200">
              <a:solidFill>
                <a:schemeClr val="accent6"/>
              </a:solidFill>
              <a:latin typeface="Lato Light"/>
              <a:ea typeface="Lato Light"/>
              <a:cs typeface="Lato Light"/>
              <a:sym typeface="Lato Light"/>
            </a:endParaRPr>
          </a:p>
        </p:txBody>
      </p:sp>
      <p:sp>
        <p:nvSpPr>
          <p:cNvPr id="194" name="Google Shape;194;p31"/>
          <p:cNvSpPr txBox="1">
            <a:spLocks noGrp="1"/>
          </p:cNvSpPr>
          <p:nvPr>
            <p:ph type="subTitle" idx="1"/>
          </p:nvPr>
        </p:nvSpPr>
        <p:spPr>
          <a:xfrm>
            <a:off x="6368675" y="1394975"/>
            <a:ext cx="2318400" cy="1216200"/>
          </a:xfrm>
          <a:prstGeom prst="rect">
            <a:avLst/>
          </a:prstGeom>
        </p:spPr>
        <p:txBody>
          <a:bodyPr spcFirstLastPara="1" wrap="square" lIns="91425" tIns="91425" rIns="91425" bIns="91425" anchor="t" anchorCtr="0">
            <a:normAutofit/>
          </a:bodyPr>
          <a:lstStyle>
            <a:lvl1pPr lv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95" name="Google Shape;195;p31"/>
          <p:cNvSpPr/>
          <p:nvPr/>
        </p:nvSpPr>
        <p:spPr>
          <a:xfrm>
            <a:off x="2902137" y="2119803"/>
            <a:ext cx="1623325" cy="1665656"/>
          </a:xfrm>
          <a:custGeom>
            <a:avLst/>
            <a:gdLst/>
            <a:ahLst/>
            <a:cxnLst/>
            <a:rect l="l" t="t" r="r" b="b"/>
            <a:pathLst>
              <a:path w="21501" h="20867" extrusionOk="0">
                <a:moveTo>
                  <a:pt x="21501" y="3787"/>
                </a:moveTo>
                <a:lnTo>
                  <a:pt x="21501" y="9990"/>
                </a:lnTo>
                <a:lnTo>
                  <a:pt x="14929" y="9990"/>
                </a:lnTo>
                <a:lnTo>
                  <a:pt x="16281" y="8704"/>
                </a:lnTo>
                <a:cubicBezTo>
                  <a:pt x="14580" y="4140"/>
                  <a:pt x="7864" y="3920"/>
                  <a:pt x="5837" y="8362"/>
                </a:cubicBezTo>
                <a:cubicBezTo>
                  <a:pt x="4878" y="10464"/>
                  <a:pt x="5470" y="12605"/>
                  <a:pt x="6862" y="14040"/>
                </a:cubicBezTo>
                <a:cubicBezTo>
                  <a:pt x="8248" y="15468"/>
                  <a:pt x="10429" y="16200"/>
                  <a:pt x="12713" y="15502"/>
                </a:cubicBezTo>
                <a:cubicBezTo>
                  <a:pt x="12159" y="16331"/>
                  <a:pt x="11733" y="17232"/>
                  <a:pt x="11448" y="18175"/>
                </a:cubicBezTo>
                <a:cubicBezTo>
                  <a:pt x="11183" y="19051"/>
                  <a:pt x="11042" y="19956"/>
                  <a:pt x="11027" y="20867"/>
                </a:cubicBezTo>
                <a:cubicBezTo>
                  <a:pt x="7844" y="20900"/>
                  <a:pt x="4992" y="19642"/>
                  <a:pt x="2992" y="17624"/>
                </a:cubicBezTo>
                <a:cubicBezTo>
                  <a:pt x="1979" y="16603"/>
                  <a:pt x="1184" y="15386"/>
                  <a:pt x="666" y="14048"/>
                </a:cubicBezTo>
                <a:cubicBezTo>
                  <a:pt x="145" y="12705"/>
                  <a:pt x="-99" y="11235"/>
                  <a:pt x="38" y="9702"/>
                </a:cubicBezTo>
                <a:cubicBezTo>
                  <a:pt x="256" y="7262"/>
                  <a:pt x="1257" y="5184"/>
                  <a:pt x="2727" y="3588"/>
                </a:cubicBezTo>
                <a:cubicBezTo>
                  <a:pt x="4232" y="1956"/>
                  <a:pt x="6226" y="831"/>
                  <a:pt x="8406" y="316"/>
                </a:cubicBezTo>
                <a:cubicBezTo>
                  <a:pt x="12706" y="-700"/>
                  <a:pt x="17572" y="711"/>
                  <a:pt x="20335" y="4861"/>
                </a:cubicBezTo>
                <a:lnTo>
                  <a:pt x="21501" y="3787"/>
                </a:lnTo>
                <a:close/>
              </a:path>
            </a:pathLst>
          </a:custGeom>
          <a:solidFill>
            <a:schemeClr val="accent5"/>
          </a:solidFill>
          <a:ln>
            <a:noFill/>
          </a:ln>
        </p:spPr>
        <p:txBody>
          <a:bodyPr spcFirstLastPara="1" wrap="square" lIns="19050" tIns="19050" rIns="19050" bIns="19050" anchor="ctr" anchorCtr="0">
            <a:noAutofit/>
          </a:bodyPr>
          <a:lstStyle/>
          <a:p>
            <a:pPr marL="0" marR="0" lvl="0" indent="0" algn="ctr" rtl="0">
              <a:spcBef>
                <a:spcPts val="0"/>
              </a:spcBef>
              <a:spcAft>
                <a:spcPts val="0"/>
              </a:spcAft>
              <a:buNone/>
            </a:pPr>
            <a:endParaRPr sz="1200">
              <a:solidFill>
                <a:srgbClr val="000000"/>
              </a:solidFill>
              <a:latin typeface="Lato Light"/>
              <a:ea typeface="Lato Light"/>
              <a:cs typeface="Lato Light"/>
              <a:sym typeface="Lato Light"/>
            </a:endParaRPr>
          </a:p>
        </p:txBody>
      </p:sp>
      <p:sp>
        <p:nvSpPr>
          <p:cNvPr id="196" name="Google Shape;196;p31"/>
          <p:cNvSpPr/>
          <p:nvPr/>
        </p:nvSpPr>
        <p:spPr>
          <a:xfrm>
            <a:off x="4601972" y="2120103"/>
            <a:ext cx="1639864" cy="1665623"/>
          </a:xfrm>
          <a:custGeom>
            <a:avLst/>
            <a:gdLst/>
            <a:ahLst/>
            <a:cxnLst/>
            <a:rect l="l" t="t" r="r" b="b"/>
            <a:pathLst>
              <a:path w="21467" h="21208" extrusionOk="0">
                <a:moveTo>
                  <a:pt x="10372" y="3"/>
                </a:moveTo>
                <a:cubicBezTo>
                  <a:pt x="10348" y="975"/>
                  <a:pt x="10194" y="1941"/>
                  <a:pt x="9914" y="2875"/>
                </a:cubicBezTo>
                <a:cubicBezTo>
                  <a:pt x="9631" y="3818"/>
                  <a:pt x="9222" y="4720"/>
                  <a:pt x="8697" y="5558"/>
                </a:cubicBezTo>
                <a:cubicBezTo>
                  <a:pt x="10843" y="4811"/>
                  <a:pt x="12957" y="5403"/>
                  <a:pt x="14390" y="6707"/>
                </a:cubicBezTo>
                <a:cubicBezTo>
                  <a:pt x="15803" y="7993"/>
                  <a:pt x="16564" y="9984"/>
                  <a:pt x="15935" y="12092"/>
                </a:cubicBezTo>
                <a:cubicBezTo>
                  <a:pt x="15185" y="14609"/>
                  <a:pt x="13018" y="15950"/>
                  <a:pt x="10791" y="16004"/>
                </a:cubicBezTo>
                <a:cubicBezTo>
                  <a:pt x="9683" y="16031"/>
                  <a:pt x="8573" y="15737"/>
                  <a:pt x="7616" y="15155"/>
                </a:cubicBezTo>
                <a:cubicBezTo>
                  <a:pt x="6612" y="14545"/>
                  <a:pt x="5769" y="13615"/>
                  <a:pt x="5249" y="12354"/>
                </a:cubicBezTo>
                <a:lnTo>
                  <a:pt x="6505" y="11107"/>
                </a:lnTo>
                <a:lnTo>
                  <a:pt x="0" y="11107"/>
                </a:lnTo>
                <a:lnTo>
                  <a:pt x="0" y="17436"/>
                </a:lnTo>
                <a:lnTo>
                  <a:pt x="1358" y="16110"/>
                </a:lnTo>
                <a:cubicBezTo>
                  <a:pt x="3668" y="19863"/>
                  <a:pt x="7726" y="21521"/>
                  <a:pt x="11614" y="21159"/>
                </a:cubicBezTo>
                <a:cubicBezTo>
                  <a:pt x="13439" y="20989"/>
                  <a:pt x="15221" y="20372"/>
                  <a:pt x="16771" y="19348"/>
                </a:cubicBezTo>
                <a:cubicBezTo>
                  <a:pt x="18313" y="18329"/>
                  <a:pt x="19638" y="16901"/>
                  <a:pt x="20512" y="15040"/>
                </a:cubicBezTo>
                <a:cubicBezTo>
                  <a:pt x="21361" y="13233"/>
                  <a:pt x="21600" y="11358"/>
                  <a:pt x="21401" y="9578"/>
                </a:cubicBezTo>
                <a:cubicBezTo>
                  <a:pt x="21204" y="7817"/>
                  <a:pt x="20575" y="6137"/>
                  <a:pt x="19586" y="4691"/>
                </a:cubicBezTo>
                <a:cubicBezTo>
                  <a:pt x="17644" y="1852"/>
                  <a:pt x="14322" y="-79"/>
                  <a:pt x="10372" y="3"/>
                </a:cubicBezTo>
                <a:close/>
              </a:path>
            </a:pathLst>
          </a:custGeom>
          <a:solidFill>
            <a:schemeClr val="accent4"/>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197" name="Google Shape;197;p31"/>
          <p:cNvSpPr/>
          <p:nvPr/>
        </p:nvSpPr>
        <p:spPr>
          <a:xfrm>
            <a:off x="3733047" y="2990677"/>
            <a:ext cx="1662404" cy="1639761"/>
          </a:xfrm>
          <a:custGeom>
            <a:avLst/>
            <a:gdLst/>
            <a:ahLst/>
            <a:cxnLst/>
            <a:rect l="l" t="t" r="r" b="b"/>
            <a:pathLst>
              <a:path w="21501" h="21446" extrusionOk="0">
                <a:moveTo>
                  <a:pt x="3765" y="0"/>
                </a:moveTo>
                <a:lnTo>
                  <a:pt x="10283" y="0"/>
                </a:lnTo>
                <a:lnTo>
                  <a:pt x="10283" y="6590"/>
                </a:lnTo>
                <a:lnTo>
                  <a:pt x="8990" y="5343"/>
                </a:lnTo>
                <a:cubicBezTo>
                  <a:pt x="7519" y="5878"/>
                  <a:pt x="6512" y="6832"/>
                  <a:pt x="5929" y="7968"/>
                </a:cubicBezTo>
                <a:cubicBezTo>
                  <a:pt x="5337" y="9121"/>
                  <a:pt x="5179" y="10464"/>
                  <a:pt x="5446" y="11727"/>
                </a:cubicBezTo>
                <a:cubicBezTo>
                  <a:pt x="5970" y="14204"/>
                  <a:pt x="8090" y="16272"/>
                  <a:pt x="11243" y="16062"/>
                </a:cubicBezTo>
                <a:cubicBezTo>
                  <a:pt x="12115" y="16003"/>
                  <a:pt x="12895" y="15724"/>
                  <a:pt x="13572" y="15302"/>
                </a:cubicBezTo>
                <a:cubicBezTo>
                  <a:pt x="14286" y="14856"/>
                  <a:pt x="14889" y="14248"/>
                  <a:pt x="15335" y="13548"/>
                </a:cubicBezTo>
                <a:cubicBezTo>
                  <a:pt x="16207" y="12178"/>
                  <a:pt x="16504" y="10431"/>
                  <a:pt x="15928" y="8703"/>
                </a:cubicBezTo>
                <a:cubicBezTo>
                  <a:pt x="16792" y="9263"/>
                  <a:pt x="17732" y="9692"/>
                  <a:pt x="18718" y="9979"/>
                </a:cubicBezTo>
                <a:cubicBezTo>
                  <a:pt x="19623" y="10242"/>
                  <a:pt x="20559" y="10383"/>
                  <a:pt x="21501" y="10396"/>
                </a:cubicBezTo>
                <a:cubicBezTo>
                  <a:pt x="21505" y="12780"/>
                  <a:pt x="20816" y="14901"/>
                  <a:pt x="19662" y="16639"/>
                </a:cubicBezTo>
                <a:cubicBezTo>
                  <a:pt x="18516" y="18366"/>
                  <a:pt x="16908" y="19721"/>
                  <a:pt x="15053" y="20543"/>
                </a:cubicBezTo>
                <a:cubicBezTo>
                  <a:pt x="13325" y="21308"/>
                  <a:pt x="11408" y="21600"/>
                  <a:pt x="9505" y="21369"/>
                </a:cubicBezTo>
                <a:cubicBezTo>
                  <a:pt x="7408" y="21114"/>
                  <a:pt x="5325" y="20227"/>
                  <a:pt x="3541" y="18603"/>
                </a:cubicBezTo>
                <a:cubicBezTo>
                  <a:pt x="2210" y="17392"/>
                  <a:pt x="1279" y="15930"/>
                  <a:pt x="702" y="14376"/>
                </a:cubicBezTo>
                <a:cubicBezTo>
                  <a:pt x="131" y="12837"/>
                  <a:pt x="-95" y="11201"/>
                  <a:pt x="36" y="9594"/>
                </a:cubicBezTo>
                <a:cubicBezTo>
                  <a:pt x="300" y="6352"/>
                  <a:pt x="2013" y="3238"/>
                  <a:pt x="5065" y="1365"/>
                </a:cubicBezTo>
                <a:lnTo>
                  <a:pt x="3765" y="0"/>
                </a:lnTo>
                <a:close/>
              </a:path>
            </a:pathLst>
          </a:custGeom>
          <a:solidFill>
            <a:srgbClr val="437DB2"/>
          </a:solidFill>
          <a:ln>
            <a:noFill/>
          </a:ln>
        </p:spPr>
        <p:txBody>
          <a:bodyPr spcFirstLastPara="1" wrap="square" lIns="19050" tIns="19050" rIns="19050" bIns="19050" anchor="ctr" anchorCtr="0">
            <a:noAutofit/>
          </a:bodyPr>
          <a:lstStyle/>
          <a:p>
            <a:pPr marL="0" marR="0" lvl="0" indent="0" algn="ctr" rtl="0">
              <a:spcBef>
                <a:spcPts val="0"/>
              </a:spcBef>
              <a:spcAft>
                <a:spcPts val="0"/>
              </a:spcAft>
              <a:buNone/>
            </a:pPr>
            <a:endParaRPr sz="1200">
              <a:solidFill>
                <a:srgbClr val="000000"/>
              </a:solidFill>
              <a:latin typeface="Lato Light"/>
              <a:ea typeface="Lato Light"/>
              <a:cs typeface="Lato Light"/>
              <a:sym typeface="Lato Light"/>
            </a:endParaRPr>
          </a:p>
        </p:txBody>
      </p:sp>
      <p:sp>
        <p:nvSpPr>
          <p:cNvPr id="198" name="Google Shape;198;p31"/>
          <p:cNvSpPr/>
          <p:nvPr/>
        </p:nvSpPr>
        <p:spPr>
          <a:xfrm>
            <a:off x="3736306" y="1917864"/>
            <a:ext cx="423758" cy="316332"/>
          </a:xfrm>
          <a:custGeom>
            <a:avLst/>
            <a:gdLst/>
            <a:ahLst/>
            <a:cxnLst/>
            <a:rect l="l" t="t" r="r" b="b"/>
            <a:pathLst>
              <a:path w="21579" h="21600" extrusionOk="0">
                <a:moveTo>
                  <a:pt x="21579" y="21600"/>
                </a:moveTo>
                <a:cubicBezTo>
                  <a:pt x="20965" y="19090"/>
                  <a:pt x="20631" y="16471"/>
                  <a:pt x="20586" y="13829"/>
                </a:cubicBezTo>
                <a:cubicBezTo>
                  <a:pt x="20543" y="11244"/>
                  <a:pt x="20778" y="8664"/>
                  <a:pt x="21284" y="6170"/>
                </a:cubicBezTo>
                <a:cubicBezTo>
                  <a:pt x="18128" y="4224"/>
                  <a:pt x="14832" y="2720"/>
                  <a:pt x="11448" y="1683"/>
                </a:cubicBezTo>
                <a:cubicBezTo>
                  <a:pt x="8066" y="648"/>
                  <a:pt x="4614" y="84"/>
                  <a:pt x="1146" y="0"/>
                </a:cubicBezTo>
                <a:cubicBezTo>
                  <a:pt x="743" y="2263"/>
                  <a:pt x="445" y="4557"/>
                  <a:pt x="254" y="6870"/>
                </a:cubicBezTo>
                <a:cubicBezTo>
                  <a:pt x="62" y="9193"/>
                  <a:pt x="-21" y="11531"/>
                  <a:pt x="5" y="13868"/>
                </a:cubicBezTo>
                <a:cubicBezTo>
                  <a:pt x="3936" y="13809"/>
                  <a:pt x="7854" y="14499"/>
                  <a:pt x="11642" y="15919"/>
                </a:cubicBezTo>
                <a:cubicBezTo>
                  <a:pt x="15124" y="17224"/>
                  <a:pt x="18464" y="19134"/>
                  <a:pt x="21579" y="21600"/>
                </a:cubicBezTo>
                <a:close/>
              </a:path>
            </a:pathLst>
          </a:custGeom>
          <a:solidFill>
            <a:schemeClr val="accent1"/>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199" name="Google Shape;199;p31"/>
          <p:cNvSpPr/>
          <p:nvPr/>
        </p:nvSpPr>
        <p:spPr>
          <a:xfrm>
            <a:off x="3532785" y="3357930"/>
            <a:ext cx="325512" cy="426509"/>
          </a:xfrm>
          <a:custGeom>
            <a:avLst/>
            <a:gdLst/>
            <a:ahLst/>
            <a:cxnLst/>
            <a:rect l="l" t="t" r="r" b="b"/>
            <a:pathLst>
              <a:path w="21600" h="21579" extrusionOk="0">
                <a:moveTo>
                  <a:pt x="21600" y="0"/>
                </a:moveTo>
                <a:cubicBezTo>
                  <a:pt x="19109" y="597"/>
                  <a:pt x="16522" y="932"/>
                  <a:pt x="13913" y="995"/>
                </a:cubicBezTo>
                <a:cubicBezTo>
                  <a:pt x="11327" y="1058"/>
                  <a:pt x="8742" y="853"/>
                  <a:pt x="6227" y="387"/>
                </a:cubicBezTo>
                <a:cubicBezTo>
                  <a:pt x="4357" y="3529"/>
                  <a:pt x="2888" y="6802"/>
                  <a:pt x="1843" y="10161"/>
                </a:cubicBezTo>
                <a:cubicBezTo>
                  <a:pt x="803" y="13498"/>
                  <a:pt x="186" y="16905"/>
                  <a:pt x="0" y="20333"/>
                </a:cubicBezTo>
                <a:cubicBezTo>
                  <a:pt x="2248" y="20780"/>
                  <a:pt x="4534" y="21109"/>
                  <a:pt x="6842" y="21316"/>
                </a:cubicBezTo>
                <a:cubicBezTo>
                  <a:pt x="9039" y="21513"/>
                  <a:pt x="11250" y="21600"/>
                  <a:pt x="13462" y="21575"/>
                </a:cubicBezTo>
                <a:cubicBezTo>
                  <a:pt x="13546" y="17890"/>
                  <a:pt x="14247" y="14228"/>
                  <a:pt x="15549" y="10679"/>
                </a:cubicBezTo>
                <a:cubicBezTo>
                  <a:pt x="16926" y="6926"/>
                  <a:pt x="18961" y="3334"/>
                  <a:pt x="21600" y="0"/>
                </a:cubicBezTo>
                <a:close/>
              </a:path>
            </a:pathLst>
          </a:custGeom>
          <a:solidFill>
            <a:schemeClr val="accent5"/>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200" name="Google Shape;200;p31"/>
          <p:cNvSpPr/>
          <p:nvPr/>
        </p:nvSpPr>
        <p:spPr>
          <a:xfrm>
            <a:off x="4965248" y="3654331"/>
            <a:ext cx="427165" cy="337446"/>
          </a:xfrm>
          <a:custGeom>
            <a:avLst/>
            <a:gdLst/>
            <a:ahLst/>
            <a:cxnLst/>
            <a:rect l="l" t="t" r="r" b="b"/>
            <a:pathLst>
              <a:path w="21574" h="21600" extrusionOk="0">
                <a:moveTo>
                  <a:pt x="21568" y="8485"/>
                </a:moveTo>
                <a:cubicBezTo>
                  <a:pt x="21600" y="10739"/>
                  <a:pt x="21515" y="12993"/>
                  <a:pt x="21313" y="15232"/>
                </a:cubicBezTo>
                <a:cubicBezTo>
                  <a:pt x="21120" y="17377"/>
                  <a:pt x="20820" y="19504"/>
                  <a:pt x="20415" y="21600"/>
                </a:cubicBezTo>
                <a:cubicBezTo>
                  <a:pt x="17022" y="21426"/>
                  <a:pt x="13651" y="20820"/>
                  <a:pt x="10352" y="19792"/>
                </a:cubicBezTo>
                <a:cubicBezTo>
                  <a:pt x="7008" y="18749"/>
                  <a:pt x="3756" y="17277"/>
                  <a:pt x="646" y="15398"/>
                </a:cubicBezTo>
                <a:cubicBezTo>
                  <a:pt x="1044" y="12939"/>
                  <a:pt x="1202" y="10426"/>
                  <a:pt x="1114" y="7918"/>
                </a:cubicBezTo>
                <a:cubicBezTo>
                  <a:pt x="1020" y="5228"/>
                  <a:pt x="646" y="2565"/>
                  <a:pt x="0" y="0"/>
                </a:cubicBezTo>
                <a:cubicBezTo>
                  <a:pt x="3333" y="2760"/>
                  <a:pt x="6962" y="4892"/>
                  <a:pt x="10774" y="6331"/>
                </a:cubicBezTo>
                <a:cubicBezTo>
                  <a:pt x="14281" y="7655"/>
                  <a:pt x="17911" y="8379"/>
                  <a:pt x="21568" y="8485"/>
                </a:cubicBezTo>
                <a:close/>
              </a:path>
            </a:pathLst>
          </a:custGeom>
          <a:solidFill>
            <a:srgbClr val="325D85"/>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201" name="Google Shape;201;p31"/>
          <p:cNvSpPr/>
          <p:nvPr/>
        </p:nvSpPr>
        <p:spPr>
          <a:xfrm>
            <a:off x="5263221" y="2119823"/>
            <a:ext cx="332640" cy="436981"/>
          </a:xfrm>
          <a:custGeom>
            <a:avLst/>
            <a:gdLst/>
            <a:ahLst/>
            <a:cxnLst/>
            <a:rect l="l" t="t" r="r" b="b"/>
            <a:pathLst>
              <a:path w="21600" h="21566" extrusionOk="0">
                <a:moveTo>
                  <a:pt x="21600" y="971"/>
                </a:moveTo>
                <a:cubicBezTo>
                  <a:pt x="21515" y="4369"/>
                  <a:pt x="20965" y="7751"/>
                  <a:pt x="19961" y="11062"/>
                </a:cubicBezTo>
                <a:cubicBezTo>
                  <a:pt x="18948" y="14404"/>
                  <a:pt x="17476" y="17656"/>
                  <a:pt x="15571" y="20764"/>
                </a:cubicBezTo>
                <a:cubicBezTo>
                  <a:pt x="13115" y="20381"/>
                  <a:pt x="10605" y="20240"/>
                  <a:pt x="8102" y="20343"/>
                </a:cubicBezTo>
                <a:cubicBezTo>
                  <a:pt x="5339" y="20458"/>
                  <a:pt x="2612" y="20869"/>
                  <a:pt x="0" y="21566"/>
                </a:cubicBezTo>
                <a:cubicBezTo>
                  <a:pt x="2626" y="18367"/>
                  <a:pt x="4673" y="14912"/>
                  <a:pt x="6083" y="11294"/>
                </a:cubicBezTo>
                <a:cubicBezTo>
                  <a:pt x="7509" y="7635"/>
                  <a:pt x="8272" y="3844"/>
                  <a:pt x="8350" y="27"/>
                </a:cubicBezTo>
                <a:cubicBezTo>
                  <a:pt x="10487" y="-34"/>
                  <a:pt x="12628" y="8"/>
                  <a:pt x="14759" y="151"/>
                </a:cubicBezTo>
                <a:cubicBezTo>
                  <a:pt x="17061" y="306"/>
                  <a:pt x="19346" y="580"/>
                  <a:pt x="21600" y="971"/>
                </a:cubicBezTo>
                <a:close/>
              </a:path>
            </a:pathLst>
          </a:custGeom>
          <a:solidFill>
            <a:schemeClr val="accent4"/>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202" name="Google Shape;202;p31"/>
          <p:cNvSpPr txBox="1"/>
          <p:nvPr/>
        </p:nvSpPr>
        <p:spPr>
          <a:xfrm>
            <a:off x="4418481" y="1943276"/>
            <a:ext cx="3207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500" b="1">
                <a:solidFill>
                  <a:schemeClr val="lt2"/>
                </a:solidFill>
                <a:latin typeface="DM Sans"/>
                <a:ea typeface="DM Sans"/>
                <a:cs typeface="DM Sans"/>
                <a:sym typeface="DM Sans"/>
              </a:rPr>
              <a:t>01</a:t>
            </a:r>
            <a:endParaRPr sz="1500" b="1">
              <a:solidFill>
                <a:schemeClr val="lt2"/>
              </a:solidFill>
              <a:latin typeface="DM Sans"/>
              <a:ea typeface="DM Sans"/>
              <a:cs typeface="DM Sans"/>
              <a:sym typeface="DM Sans"/>
            </a:endParaRPr>
          </a:p>
        </p:txBody>
      </p:sp>
      <p:sp>
        <p:nvSpPr>
          <p:cNvPr id="203" name="Google Shape;203;p31"/>
          <p:cNvSpPr txBox="1"/>
          <p:nvPr/>
        </p:nvSpPr>
        <p:spPr>
          <a:xfrm>
            <a:off x="4387426" y="3677818"/>
            <a:ext cx="3783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500" b="1">
                <a:solidFill>
                  <a:schemeClr val="lt2"/>
                </a:solidFill>
                <a:latin typeface="DM Sans"/>
                <a:ea typeface="DM Sans"/>
                <a:cs typeface="DM Sans"/>
                <a:sym typeface="DM Sans"/>
              </a:rPr>
              <a:t>03</a:t>
            </a:r>
            <a:endParaRPr sz="1500" b="1">
              <a:solidFill>
                <a:schemeClr val="lt2"/>
              </a:solidFill>
              <a:latin typeface="DM Sans"/>
              <a:ea typeface="DM Sans"/>
              <a:cs typeface="DM Sans"/>
              <a:sym typeface="DM Sans"/>
            </a:endParaRPr>
          </a:p>
        </p:txBody>
      </p:sp>
      <p:sp>
        <p:nvSpPr>
          <p:cNvPr id="204" name="Google Shape;204;p31"/>
          <p:cNvSpPr txBox="1"/>
          <p:nvPr/>
        </p:nvSpPr>
        <p:spPr>
          <a:xfrm>
            <a:off x="5244434" y="2819875"/>
            <a:ext cx="3702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500" b="1">
                <a:solidFill>
                  <a:schemeClr val="lt2"/>
                </a:solidFill>
                <a:latin typeface="DM Sans"/>
                <a:ea typeface="DM Sans"/>
                <a:cs typeface="DM Sans"/>
                <a:sym typeface="DM Sans"/>
              </a:rPr>
              <a:t>02</a:t>
            </a:r>
            <a:endParaRPr sz="1500" b="1">
              <a:solidFill>
                <a:schemeClr val="lt2"/>
              </a:solidFill>
              <a:latin typeface="DM Sans"/>
              <a:ea typeface="DM Sans"/>
              <a:cs typeface="DM Sans"/>
              <a:sym typeface="DM Sans"/>
            </a:endParaRPr>
          </a:p>
        </p:txBody>
      </p:sp>
      <p:sp>
        <p:nvSpPr>
          <p:cNvPr id="205" name="Google Shape;205;p31"/>
          <p:cNvSpPr txBox="1"/>
          <p:nvPr/>
        </p:nvSpPr>
        <p:spPr>
          <a:xfrm>
            <a:off x="3497093" y="2819875"/>
            <a:ext cx="3969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500" b="1">
                <a:solidFill>
                  <a:schemeClr val="lt2"/>
                </a:solidFill>
                <a:latin typeface="DM Sans"/>
                <a:ea typeface="DM Sans"/>
                <a:cs typeface="DM Sans"/>
                <a:sym typeface="DM Sans"/>
              </a:rPr>
              <a:t>04</a:t>
            </a:r>
            <a:endParaRPr sz="1500" b="1">
              <a:solidFill>
                <a:schemeClr val="lt2"/>
              </a:solidFill>
              <a:latin typeface="DM Sans"/>
              <a:ea typeface="DM Sans"/>
              <a:cs typeface="DM Sans"/>
              <a:sym typeface="DM Sans"/>
            </a:endParaRPr>
          </a:p>
        </p:txBody>
      </p:sp>
      <p:sp>
        <p:nvSpPr>
          <p:cNvPr id="206" name="Google Shape;206;p31"/>
          <p:cNvSpPr txBox="1">
            <a:spLocks noGrp="1"/>
          </p:cNvSpPr>
          <p:nvPr>
            <p:ph type="subTitle" idx="2"/>
          </p:nvPr>
        </p:nvSpPr>
        <p:spPr>
          <a:xfrm>
            <a:off x="6368675" y="3321975"/>
            <a:ext cx="2318400" cy="1216200"/>
          </a:xfrm>
          <a:prstGeom prst="rect">
            <a:avLst/>
          </a:prstGeom>
        </p:spPr>
        <p:txBody>
          <a:bodyPr spcFirstLastPara="1" wrap="square" lIns="91425" tIns="91425" rIns="91425" bIns="91425" anchor="t" anchorCtr="0">
            <a:normAutofit/>
          </a:bodyPr>
          <a:lstStyle>
            <a:lvl1pPr lv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207" name="Google Shape;207;p31"/>
          <p:cNvSpPr txBox="1">
            <a:spLocks noGrp="1"/>
          </p:cNvSpPr>
          <p:nvPr>
            <p:ph type="subTitle" idx="3"/>
          </p:nvPr>
        </p:nvSpPr>
        <p:spPr>
          <a:xfrm>
            <a:off x="470725" y="1394975"/>
            <a:ext cx="231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a:endParaRPr/>
          </a:p>
        </p:txBody>
      </p:sp>
      <p:sp>
        <p:nvSpPr>
          <p:cNvPr id="208" name="Google Shape;208;p31"/>
          <p:cNvSpPr txBox="1">
            <a:spLocks noGrp="1"/>
          </p:cNvSpPr>
          <p:nvPr>
            <p:ph type="subTitle" idx="4"/>
          </p:nvPr>
        </p:nvSpPr>
        <p:spPr>
          <a:xfrm>
            <a:off x="470725" y="3321975"/>
            <a:ext cx="231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a:endParaRPr/>
          </a:p>
        </p:txBody>
      </p:sp>
      <p:sp>
        <p:nvSpPr>
          <p:cNvPr id="209" name="Google Shape;209;p31"/>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oints 4_3">
  <p:cSld name="CUSTOM_3_1">
    <p:spTree>
      <p:nvGrpSpPr>
        <p:cNvPr id="1" name="Shape 210"/>
        <p:cNvGrpSpPr/>
        <p:nvPr/>
      </p:nvGrpSpPr>
      <p:grpSpPr>
        <a:xfrm>
          <a:off x="0" y="0"/>
          <a:ext cx="0" cy="0"/>
          <a:chOff x="0" y="0"/>
          <a:chExt cx="0" cy="0"/>
        </a:xfrm>
      </p:grpSpPr>
      <p:pic>
        <p:nvPicPr>
          <p:cNvPr id="211" name="Google Shape;211;p32"/>
          <p:cNvPicPr preferRelativeResize="0"/>
          <p:nvPr/>
        </p:nvPicPr>
        <p:blipFill rotWithShape="1">
          <a:blip r:embed="rId2">
            <a:alphaModFix amt="66000"/>
          </a:blip>
          <a:srcRect b="48754"/>
          <a:stretch/>
        </p:blipFill>
        <p:spPr>
          <a:xfrm>
            <a:off x="0" y="0"/>
            <a:ext cx="9144000" cy="5143500"/>
          </a:xfrm>
          <a:prstGeom prst="rect">
            <a:avLst/>
          </a:prstGeom>
          <a:noFill/>
          <a:ln>
            <a:noFill/>
          </a:ln>
        </p:spPr>
      </p:pic>
      <p:sp>
        <p:nvSpPr>
          <p:cNvPr id="212" name="Google Shape;212;p32"/>
          <p:cNvSpPr txBox="1"/>
          <p:nvPr/>
        </p:nvSpPr>
        <p:spPr>
          <a:xfrm>
            <a:off x="563145" y="149817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a:solidFill>
                  <a:schemeClr val="dk1"/>
                </a:solidFill>
                <a:latin typeface="DM Sans Medium"/>
                <a:ea typeface="DM Sans Medium"/>
                <a:cs typeface="DM Sans Medium"/>
                <a:sym typeface="DM Sans Medium"/>
              </a:rPr>
              <a:t>01</a:t>
            </a:r>
            <a:endParaRPr sz="2000">
              <a:solidFill>
                <a:schemeClr val="dk1"/>
              </a:solidFill>
              <a:latin typeface="DM Sans Medium"/>
              <a:ea typeface="DM Sans Medium"/>
              <a:cs typeface="DM Sans Medium"/>
              <a:sym typeface="DM Sans Medium"/>
            </a:endParaRPr>
          </a:p>
        </p:txBody>
      </p:sp>
      <p:sp>
        <p:nvSpPr>
          <p:cNvPr id="213" name="Google Shape;213;p32"/>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sp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a:endParaRPr/>
          </a:p>
        </p:txBody>
      </p:sp>
      <p:sp>
        <p:nvSpPr>
          <p:cNvPr id="214" name="Google Shape;214;p32"/>
          <p:cNvSpPr txBox="1">
            <a:spLocks noGrp="1"/>
          </p:cNvSpPr>
          <p:nvPr>
            <p:ph type="subTitle" idx="1"/>
          </p:nvPr>
        </p:nvSpPr>
        <p:spPr>
          <a:xfrm>
            <a:off x="1106375" y="1444225"/>
            <a:ext cx="2881500" cy="13020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215" name="Google Shape;215;p32"/>
          <p:cNvSpPr txBox="1"/>
          <p:nvPr/>
        </p:nvSpPr>
        <p:spPr>
          <a:xfrm>
            <a:off x="4944270" y="149817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a:solidFill>
                  <a:schemeClr val="dk1"/>
                </a:solidFill>
                <a:latin typeface="DM Sans Medium"/>
                <a:ea typeface="DM Sans Medium"/>
                <a:cs typeface="DM Sans Medium"/>
                <a:sym typeface="DM Sans Medium"/>
              </a:rPr>
              <a:t>02</a:t>
            </a:r>
            <a:endParaRPr sz="2000">
              <a:solidFill>
                <a:schemeClr val="dk1"/>
              </a:solidFill>
              <a:latin typeface="DM Sans Medium"/>
              <a:ea typeface="DM Sans Medium"/>
              <a:cs typeface="DM Sans Medium"/>
              <a:sym typeface="DM Sans Medium"/>
            </a:endParaRPr>
          </a:p>
        </p:txBody>
      </p:sp>
      <p:sp>
        <p:nvSpPr>
          <p:cNvPr id="216" name="Google Shape;216;p32"/>
          <p:cNvSpPr txBox="1">
            <a:spLocks noGrp="1"/>
          </p:cNvSpPr>
          <p:nvPr>
            <p:ph type="subTitle" idx="2"/>
          </p:nvPr>
        </p:nvSpPr>
        <p:spPr>
          <a:xfrm>
            <a:off x="5487500" y="1444225"/>
            <a:ext cx="2881500" cy="13020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217" name="Google Shape;217;p32"/>
          <p:cNvSpPr txBox="1"/>
          <p:nvPr/>
        </p:nvSpPr>
        <p:spPr>
          <a:xfrm>
            <a:off x="563145" y="323542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a:solidFill>
                  <a:schemeClr val="dk1"/>
                </a:solidFill>
                <a:latin typeface="DM Sans Medium"/>
                <a:ea typeface="DM Sans Medium"/>
                <a:cs typeface="DM Sans Medium"/>
                <a:sym typeface="DM Sans Medium"/>
              </a:rPr>
              <a:t>03</a:t>
            </a:r>
            <a:endParaRPr sz="2000">
              <a:solidFill>
                <a:schemeClr val="dk1"/>
              </a:solidFill>
              <a:latin typeface="DM Sans Medium"/>
              <a:ea typeface="DM Sans Medium"/>
              <a:cs typeface="DM Sans Medium"/>
              <a:sym typeface="DM Sans Medium"/>
            </a:endParaRPr>
          </a:p>
        </p:txBody>
      </p:sp>
      <p:sp>
        <p:nvSpPr>
          <p:cNvPr id="218" name="Google Shape;218;p32"/>
          <p:cNvSpPr txBox="1">
            <a:spLocks noGrp="1"/>
          </p:cNvSpPr>
          <p:nvPr>
            <p:ph type="subTitle" idx="3"/>
          </p:nvPr>
        </p:nvSpPr>
        <p:spPr>
          <a:xfrm>
            <a:off x="1106375" y="3174175"/>
            <a:ext cx="2881500" cy="13020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219" name="Google Shape;219;p32"/>
          <p:cNvSpPr txBox="1"/>
          <p:nvPr/>
        </p:nvSpPr>
        <p:spPr>
          <a:xfrm>
            <a:off x="4944270" y="323542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a:solidFill>
                  <a:schemeClr val="dk1"/>
                </a:solidFill>
                <a:latin typeface="DM Sans Medium"/>
                <a:ea typeface="DM Sans Medium"/>
                <a:cs typeface="DM Sans Medium"/>
                <a:sym typeface="DM Sans Medium"/>
              </a:rPr>
              <a:t>04</a:t>
            </a:r>
            <a:endParaRPr sz="2000">
              <a:solidFill>
                <a:schemeClr val="dk1"/>
              </a:solidFill>
              <a:latin typeface="DM Sans Medium"/>
              <a:ea typeface="DM Sans Medium"/>
              <a:cs typeface="DM Sans Medium"/>
              <a:sym typeface="DM Sans Medium"/>
            </a:endParaRPr>
          </a:p>
        </p:txBody>
      </p:sp>
      <p:sp>
        <p:nvSpPr>
          <p:cNvPr id="220" name="Google Shape;220;p32"/>
          <p:cNvSpPr txBox="1">
            <a:spLocks noGrp="1"/>
          </p:cNvSpPr>
          <p:nvPr>
            <p:ph type="subTitle" idx="4"/>
          </p:nvPr>
        </p:nvSpPr>
        <p:spPr>
          <a:xfrm>
            <a:off x="5487500" y="3174175"/>
            <a:ext cx="2881500" cy="13020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Tree>
  </p:cSld>
  <p:clrMapOvr>
    <a:masterClrMapping/>
  </p:clrMapOvr>
  <p:extLst>
    <p:ext uri="{DCECCB84-F9BA-43D5-87BE-67443E8EF086}">
      <p15:sldGuideLst xmlns:p15="http://schemas.microsoft.com/office/powerpoint/2012/main">
        <p15:guide id="1" pos="1404">
          <p15:clr>
            <a:srgbClr val="E46962"/>
          </p15:clr>
        </p15:guide>
        <p15:guide id="2" orient="horz" pos="979">
          <p15:clr>
            <a:srgbClr val="E46962"/>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2.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DM Sans Medium"/>
              <a:buNone/>
              <a:defRPr sz="2800">
                <a:solidFill>
                  <a:schemeClr val="dk1"/>
                </a:solidFill>
                <a:latin typeface="DM Sans Medium"/>
                <a:ea typeface="DM Sans Medium"/>
                <a:cs typeface="DM Sans Medium"/>
                <a:sym typeface="DM Sans Medium"/>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98" name="Google Shape;98;p1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spAutoFit/>
          </a:bodyPr>
          <a:lstStyle>
            <a:lvl1pPr marL="457200" lvl="0" indent="-311150">
              <a:lnSpc>
                <a:spcPct val="115000"/>
              </a:lnSpc>
              <a:spcBef>
                <a:spcPts val="0"/>
              </a:spcBef>
              <a:spcAft>
                <a:spcPts val="0"/>
              </a:spcAft>
              <a:buClr>
                <a:schemeClr val="dk2"/>
              </a:buClr>
              <a:buSzPts val="1300"/>
              <a:buFont typeface="Inter"/>
              <a:buChar char="●"/>
              <a:defRPr sz="1300">
                <a:solidFill>
                  <a:schemeClr val="dk2"/>
                </a:solidFill>
                <a:latin typeface="Inter"/>
                <a:ea typeface="Inter"/>
                <a:cs typeface="Inter"/>
                <a:sym typeface="Inter"/>
              </a:defRPr>
            </a:lvl1pPr>
            <a:lvl2pPr marL="914400" lvl="1"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2pPr>
            <a:lvl3pPr marL="1371600" lvl="2"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3pPr>
            <a:lvl4pPr marL="1828800" lvl="3"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4pPr>
            <a:lvl5pPr marL="2286000" lvl="4"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5pPr>
            <a:lvl6pPr marL="2743200" lvl="5"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6pPr>
            <a:lvl7pPr marL="3200400" lvl="6"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7pPr>
            <a:lvl8pPr marL="3657600" lvl="7"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8pPr>
            <a:lvl9pPr marL="4114800" lvl="8"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9pPr>
          </a:lstStyle>
          <a:p>
            <a:endParaRPr/>
          </a:p>
        </p:txBody>
      </p:sp>
      <p:sp>
        <p:nvSpPr>
          <p:cNvPr id="99" name="Google Shape;99;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4" r:id="rId1"/>
    <p:sldLayoutId id="2147483666" r:id="rId2"/>
    <p:sldLayoutId id="2147483667" r:id="rId3"/>
    <p:sldLayoutId id="2147483668" r:id="rId4"/>
    <p:sldLayoutId id="2147483670" r:id="rId5"/>
    <p:sldLayoutId id="2147483673" r:id="rId6"/>
    <p:sldLayoutId id="2147483674" r:id="rId7"/>
    <p:sldLayoutId id="2147483676" r:id="rId8"/>
    <p:sldLayoutId id="2147483677" r:id="rId9"/>
    <p:sldLayoutId id="214748367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DM Sans Medium"/>
              <a:buNone/>
              <a:defRPr sz="2800">
                <a:solidFill>
                  <a:schemeClr val="dk1"/>
                </a:solidFill>
                <a:latin typeface="DM Sans Medium"/>
                <a:ea typeface="DM Sans Medium"/>
                <a:cs typeface="DM Sans Medium"/>
                <a:sym typeface="DM Sans Medium"/>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spAutoFit/>
          </a:bodyPr>
          <a:lstStyle>
            <a:lvl1pPr marL="457200" lvl="0" indent="-311150">
              <a:lnSpc>
                <a:spcPct val="115000"/>
              </a:lnSpc>
              <a:spcBef>
                <a:spcPts val="0"/>
              </a:spcBef>
              <a:spcAft>
                <a:spcPts val="0"/>
              </a:spcAft>
              <a:buClr>
                <a:schemeClr val="dk2"/>
              </a:buClr>
              <a:buSzPts val="1300"/>
              <a:buFont typeface="Inter"/>
              <a:buChar char="●"/>
              <a:defRPr sz="1300">
                <a:solidFill>
                  <a:schemeClr val="dk2"/>
                </a:solidFill>
                <a:latin typeface="Inter"/>
                <a:ea typeface="Inter"/>
                <a:cs typeface="Inter"/>
                <a:sym typeface="Inter"/>
              </a:defRPr>
            </a:lvl1pPr>
            <a:lvl2pPr marL="914400" lvl="1"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2pPr>
            <a:lvl3pPr marL="1371600" lvl="2"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3pPr>
            <a:lvl4pPr marL="1828800" lvl="3"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4pPr>
            <a:lvl5pPr marL="2286000" lvl="4"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5pPr>
            <a:lvl6pPr marL="2743200" lvl="5"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6pPr>
            <a:lvl7pPr marL="3200400" lvl="6"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7pPr>
            <a:lvl8pPr marL="3657600" lvl="7"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8pPr>
            <a:lvl9pPr marL="4114800" lvl="8"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047580353"/>
      </p:ext>
    </p:extLst>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1"/>
          <p:cNvSpPr txBox="1">
            <a:spLocks noGrp="1"/>
          </p:cNvSpPr>
          <p:nvPr>
            <p:ph type="title"/>
          </p:nvPr>
        </p:nvSpPr>
        <p:spPr>
          <a:xfrm>
            <a:off x="0" y="0"/>
            <a:ext cx="9143999" cy="5090160"/>
          </a:xfrm>
          <a:prstGeom prst="rect">
            <a:avLst/>
          </a:prstGeom>
        </p:spPr>
        <p:txBody>
          <a:bodyPr spcFirstLastPara="1" wrap="square" lIns="91425" tIns="91425" rIns="91425" bIns="91425" anchor="ctr" anchorCtr="0">
            <a:noAutofit/>
          </a:bodyPr>
          <a:lstStyle/>
          <a:p>
            <a:pPr algn="ctr">
              <a:lnSpc>
                <a:spcPct val="200000"/>
              </a:lnSpc>
              <a:spcBef>
                <a:spcPts val="1200"/>
              </a:spcBef>
            </a:pPr>
            <a:r>
              <a:rPr lang="en-US" dirty="0"/>
              <a:t>THE DATA JOURNEY</a:t>
            </a:r>
            <a:br>
              <a:rPr lang="en-US" sz="2000" dirty="0"/>
            </a:br>
            <a:br>
              <a:rPr lang="en-US" sz="2000" dirty="0"/>
            </a:br>
            <a:r>
              <a:rPr lang="en-US" sz="1800" dirty="0"/>
              <a:t>Ernst &amp; Young Carbon Prediction Hackathon</a:t>
            </a:r>
            <a:br>
              <a:rPr lang="en-US" dirty="0"/>
            </a:br>
            <a:r>
              <a:rPr lang="en-US" sz="1800" b="1" kern="1400" spc="-50" dirty="0">
                <a:effectLst/>
                <a:latin typeface="Times New Roman" panose="02020603050405020304" pitchFamily="18" charset="0"/>
                <a:ea typeface="Times New Roman" panose="02020603050405020304" pitchFamily="18" charset="0"/>
                <a:cs typeface="Times New Roman" panose="02020603050405020304" pitchFamily="18" charset="0"/>
              </a:rPr>
              <a:t> </a:t>
            </a:r>
            <a:br>
              <a:rPr lang="en-US" sz="1800" b="1" kern="1400" spc="-5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b="1" kern="1400" spc="-50" dirty="0">
                <a:effectLst/>
                <a:latin typeface="Times New Roman" panose="02020603050405020304" pitchFamily="18" charset="0"/>
                <a:ea typeface="Times New Roman" panose="02020603050405020304" pitchFamily="18" charset="0"/>
                <a:cs typeface="Times New Roman" panose="02020603050405020304" pitchFamily="18" charset="0"/>
              </a:rPr>
              <a:t>Presented by:</a:t>
            </a:r>
            <a:br>
              <a:rPr lang="en-US" sz="1800" b="1" kern="1400" spc="-5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b="1" kern="1400" spc="-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b="1" kern="1400" spc="-50" dirty="0">
                <a:effectLst/>
                <a:latin typeface="Times New Roman" panose="02020603050405020304" pitchFamily="18" charset="0"/>
                <a:ea typeface="Times New Roman" panose="02020603050405020304" pitchFamily="18" charset="0"/>
                <a:cs typeface="Times New Roman" panose="02020603050405020304" pitchFamily="18" charset="0"/>
              </a:rPr>
              <a:t>Maina Julius </a:t>
            </a:r>
            <a:br>
              <a:rPr lang="en-US" sz="1600" b="1" kern="1400" spc="-50" dirty="0">
                <a:effectLst/>
                <a:latin typeface="Times New Roman" panose="02020603050405020304" pitchFamily="18" charset="0"/>
                <a:ea typeface="Times New Roman" panose="02020603050405020304" pitchFamily="18" charset="0"/>
                <a:cs typeface="Times New Roman" panose="02020603050405020304" pitchFamily="18" charset="0"/>
              </a:rPr>
            </a:br>
            <a:br>
              <a:rPr lang="en-US" sz="1600" b="1" kern="1400" spc="-50"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US" dirty="0"/>
          </a:p>
        </p:txBody>
      </p:sp>
      <p:sp>
        <p:nvSpPr>
          <p:cNvPr id="3" name="Rectangle 1">
            <a:extLst>
              <a:ext uri="{FF2B5EF4-FFF2-40B4-BE49-F238E27FC236}">
                <a16:creationId xmlns:a16="http://schemas.microsoft.com/office/drawing/2014/main" id="{3F3CF09A-574E-B5FC-0D97-293A01DD78E8}"/>
              </a:ext>
            </a:extLst>
          </p:cNvPr>
          <p:cNvSpPr>
            <a:spLocks noChangeArrowheads="1"/>
          </p:cNvSpPr>
          <p:nvPr/>
        </p:nvSpPr>
        <p:spPr bwMode="auto">
          <a:xfrm>
            <a:off x="528263" y="4227444"/>
            <a:ext cx="808747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LID4096" altLang="LID4096" sz="1200" b="0" i="1" u="none" strike="noStrike" cap="none" normalizeH="0" baseline="0" dirty="0">
                <a:ln>
                  <a:noFill/>
                </a:ln>
                <a:solidFill>
                  <a:schemeClr val="tx1"/>
                </a:solidFill>
                <a:effectLst/>
                <a:latin typeface="Cambria" panose="02040503050406030204" pitchFamily="18" charset="0"/>
                <a:ea typeface="Cambria" panose="02040503050406030204" pitchFamily="18" charset="0"/>
              </a:rPr>
              <a:t>Julius, an avid student of machine learning and AI, is passionate about furthering his knowledge and expertise in these fields.</a:t>
            </a:r>
          </a:p>
          <a:p>
            <a:pPr marL="0" marR="0" lvl="0" indent="0" algn="ctr" defTabSz="914400" rtl="0" eaLnBrk="0" fontAlgn="base" latinLnBrk="0" hangingPunct="0">
              <a:lnSpc>
                <a:spcPct val="100000"/>
              </a:lnSpc>
              <a:spcBef>
                <a:spcPct val="0"/>
              </a:spcBef>
              <a:spcAft>
                <a:spcPct val="0"/>
              </a:spcAft>
              <a:buClrTx/>
              <a:buSzTx/>
              <a:buFontTx/>
              <a:buNone/>
              <a:tabLst/>
            </a:pPr>
            <a:br>
              <a:rPr kumimoji="0" lang="LID4096" altLang="LID4096" sz="1200" b="0" i="1" u="none" strike="noStrike" cap="none" normalizeH="0" baseline="0" dirty="0">
                <a:ln>
                  <a:noFill/>
                </a:ln>
                <a:solidFill>
                  <a:schemeClr val="tx1"/>
                </a:solidFill>
                <a:effectLst/>
                <a:latin typeface="Cambria" panose="02040503050406030204" pitchFamily="18" charset="0"/>
                <a:ea typeface="Cambria" panose="02040503050406030204" pitchFamily="18" charset="0"/>
              </a:rPr>
            </a:br>
            <a:endParaRPr kumimoji="0" lang="LID4096" altLang="LID4096" sz="1200" b="0" i="1"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7" name="Google Shape;227;p33"/>
          <p:cNvSpPr txBox="1">
            <a:spLocks noGrp="1"/>
          </p:cNvSpPr>
          <p:nvPr>
            <p:ph type="subTitle" idx="1"/>
          </p:nvPr>
        </p:nvSpPr>
        <p:spPr>
          <a:xfrm>
            <a:off x="333969" y="317755"/>
            <a:ext cx="3393300" cy="4672256"/>
          </a:xfrm>
          <a:prstGeom prst="rect">
            <a:avLst/>
          </a:prstGeom>
        </p:spPr>
        <p:txBody>
          <a:bodyPr spcFirstLastPara="1" wrap="square" lIns="91425" tIns="91425" rIns="91425" bIns="91425" anchor="t" anchorCtr="0">
            <a:noAutofit/>
          </a:bodyPr>
          <a:lstStyle/>
          <a:p>
            <a:pPr marL="146050" lvl="0" indent="0" rtl="0">
              <a:lnSpc>
                <a:spcPct val="110000"/>
              </a:lnSpc>
              <a:spcBef>
                <a:spcPts val="0"/>
              </a:spcBef>
              <a:spcAft>
                <a:spcPts val="0"/>
              </a:spcAft>
              <a:buSzPts val="1300"/>
            </a:pPr>
            <a:r>
              <a:rPr lang="en" sz="2400" b="1" dirty="0"/>
              <a:t>Distribution of Target Variable</a:t>
            </a:r>
          </a:p>
          <a:p>
            <a:pPr marL="146050" lvl="0" indent="0" algn="ctr" rtl="0">
              <a:lnSpc>
                <a:spcPct val="110000"/>
              </a:lnSpc>
              <a:spcBef>
                <a:spcPts val="0"/>
              </a:spcBef>
              <a:spcAft>
                <a:spcPts val="0"/>
              </a:spcAft>
              <a:buSzPts val="1300"/>
            </a:pPr>
            <a:endParaRPr lang="en" sz="2400" b="1" dirty="0"/>
          </a:p>
          <a:p>
            <a:pPr marL="457200" lvl="0" indent="-311150" algn="l" rtl="0">
              <a:lnSpc>
                <a:spcPct val="110000"/>
              </a:lnSpc>
              <a:spcBef>
                <a:spcPts val="0"/>
              </a:spcBef>
              <a:spcAft>
                <a:spcPts val="0"/>
              </a:spcAft>
              <a:buSzPts val="1300"/>
              <a:buChar char="●"/>
            </a:pPr>
            <a:r>
              <a:rPr lang="en-US" dirty="0"/>
              <a:t>The target variable was skewed to the right with a degree of -17.This means that the majority of the data points have lower values, while a few data points have extremely high values. </a:t>
            </a:r>
          </a:p>
          <a:p>
            <a:pPr marL="457200" lvl="0" indent="-311150" algn="l" rtl="0">
              <a:lnSpc>
                <a:spcPct val="110000"/>
              </a:lnSpc>
              <a:spcBef>
                <a:spcPts val="0"/>
              </a:spcBef>
              <a:spcAft>
                <a:spcPts val="0"/>
              </a:spcAft>
              <a:buSzPts val="1300"/>
              <a:buChar char="●"/>
            </a:pPr>
            <a:endParaRPr lang="en-US" dirty="0"/>
          </a:p>
          <a:p>
            <a:pPr marL="457200" lvl="0" indent="-311150" algn="l" rtl="0">
              <a:lnSpc>
                <a:spcPct val="110000"/>
              </a:lnSpc>
              <a:spcBef>
                <a:spcPts val="0"/>
              </a:spcBef>
              <a:spcAft>
                <a:spcPts val="0"/>
              </a:spcAft>
              <a:buSzPts val="1300"/>
              <a:buChar char="●"/>
            </a:pPr>
            <a:r>
              <a:rPr lang="en-US" dirty="0"/>
              <a:t>This can lead to Biased Predictions, poor model performance if model assumes normal distribution, make Evaluation Metrics such as mean not representative and also affect the assessment of feature importance.</a:t>
            </a:r>
          </a:p>
          <a:p>
            <a:pPr marL="457200" lvl="0" indent="-311150" algn="l" rtl="0">
              <a:lnSpc>
                <a:spcPct val="110000"/>
              </a:lnSpc>
              <a:spcBef>
                <a:spcPts val="0"/>
              </a:spcBef>
              <a:spcAft>
                <a:spcPts val="0"/>
              </a:spcAft>
              <a:buSzPts val="1300"/>
              <a:buChar char="●"/>
            </a:pPr>
            <a:endParaRPr lang="en-US" dirty="0"/>
          </a:p>
          <a:p>
            <a:pPr marL="457200" lvl="0" indent="-311150" algn="l" rtl="0">
              <a:lnSpc>
                <a:spcPct val="110000"/>
              </a:lnSpc>
              <a:spcBef>
                <a:spcPts val="0"/>
              </a:spcBef>
              <a:spcAft>
                <a:spcPts val="0"/>
              </a:spcAft>
              <a:buSzPts val="1300"/>
              <a:buChar char="●"/>
            </a:pPr>
            <a:endParaRPr lang="en-US" dirty="0"/>
          </a:p>
        </p:txBody>
      </p:sp>
      <p:pic>
        <p:nvPicPr>
          <p:cNvPr id="11" name="Picture 10">
            <a:extLst>
              <a:ext uri="{FF2B5EF4-FFF2-40B4-BE49-F238E27FC236}">
                <a16:creationId xmlns:a16="http://schemas.microsoft.com/office/drawing/2014/main" id="{0A1D2A2A-A83D-0590-0E87-531461A7B699}"/>
              </a:ext>
            </a:extLst>
          </p:cNvPr>
          <p:cNvPicPr>
            <a:picLocks noChangeAspect="1"/>
          </p:cNvPicPr>
          <p:nvPr/>
        </p:nvPicPr>
        <p:blipFill>
          <a:blip r:embed="rId3"/>
          <a:stretch>
            <a:fillRect/>
          </a:stretch>
        </p:blipFill>
        <p:spPr>
          <a:xfrm>
            <a:off x="4183442" y="1176147"/>
            <a:ext cx="4755804" cy="2791205"/>
          </a:xfrm>
          <a:prstGeom prst="rect">
            <a:avLst/>
          </a:prstGeom>
        </p:spPr>
      </p:pic>
    </p:spTree>
    <p:extLst>
      <p:ext uri="{BB962C8B-B14F-4D97-AF65-F5344CB8AC3E}">
        <p14:creationId xmlns:p14="http://schemas.microsoft.com/office/powerpoint/2010/main" val="4272433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7" name="Google Shape;227;p33"/>
          <p:cNvSpPr txBox="1">
            <a:spLocks noGrp="1"/>
          </p:cNvSpPr>
          <p:nvPr>
            <p:ph type="subTitle" idx="1"/>
          </p:nvPr>
        </p:nvSpPr>
        <p:spPr>
          <a:xfrm>
            <a:off x="4815841" y="929912"/>
            <a:ext cx="4058194" cy="2799913"/>
          </a:xfrm>
          <a:prstGeom prst="rect">
            <a:avLst/>
          </a:prstGeom>
        </p:spPr>
        <p:txBody>
          <a:bodyPr spcFirstLastPara="1" wrap="square" lIns="91425" tIns="91425" rIns="91425" bIns="91425" anchor="t" anchorCtr="0">
            <a:noAutofit/>
          </a:bodyPr>
          <a:lstStyle/>
          <a:p>
            <a:pPr marL="146050" lvl="0" indent="0" rtl="0">
              <a:lnSpc>
                <a:spcPct val="110000"/>
              </a:lnSpc>
              <a:spcBef>
                <a:spcPts val="0"/>
              </a:spcBef>
              <a:spcAft>
                <a:spcPts val="0"/>
              </a:spcAft>
              <a:buSzPts val="1300"/>
            </a:pPr>
            <a:endParaRPr lang="en" sz="2400" b="1" dirty="0"/>
          </a:p>
          <a:p>
            <a:pPr marL="457200" lvl="0" indent="-311150" algn="l" rtl="0">
              <a:lnSpc>
                <a:spcPct val="110000"/>
              </a:lnSpc>
              <a:spcBef>
                <a:spcPts val="0"/>
              </a:spcBef>
              <a:spcAft>
                <a:spcPts val="0"/>
              </a:spcAft>
              <a:buSzPts val="1300"/>
              <a:buChar char="●"/>
            </a:pPr>
            <a:r>
              <a:rPr lang="en-US" sz="1400" dirty="0"/>
              <a:t>Refers to the process of creating new features or transforming existing features in a dataset to improve the performance of machine learning models.</a:t>
            </a:r>
          </a:p>
          <a:p>
            <a:pPr marL="457200" lvl="0" indent="-311150" algn="l" rtl="0">
              <a:lnSpc>
                <a:spcPct val="110000"/>
              </a:lnSpc>
              <a:spcBef>
                <a:spcPts val="0"/>
              </a:spcBef>
              <a:spcAft>
                <a:spcPts val="0"/>
              </a:spcAft>
              <a:buSzPts val="1300"/>
              <a:buChar char="●"/>
            </a:pPr>
            <a:endParaRPr lang="en-US" sz="1400" dirty="0"/>
          </a:p>
          <a:p>
            <a:pPr marL="457200" lvl="0" indent="-311150" algn="l" rtl="0">
              <a:lnSpc>
                <a:spcPct val="110000"/>
              </a:lnSpc>
              <a:spcBef>
                <a:spcPts val="0"/>
              </a:spcBef>
              <a:spcAft>
                <a:spcPts val="0"/>
              </a:spcAft>
              <a:buSzPts val="1300"/>
              <a:buChar char="●"/>
            </a:pPr>
            <a:r>
              <a:rPr lang="en-US" sz="1400" dirty="0"/>
              <a:t>This led to Improved Model Performance &amp; Enhanced Data Representation </a:t>
            </a:r>
          </a:p>
        </p:txBody>
      </p:sp>
      <p:grpSp>
        <p:nvGrpSpPr>
          <p:cNvPr id="7" name="Group 6">
            <a:extLst>
              <a:ext uri="{FF2B5EF4-FFF2-40B4-BE49-F238E27FC236}">
                <a16:creationId xmlns:a16="http://schemas.microsoft.com/office/drawing/2014/main" id="{2BF827E8-F652-49D2-5930-A2DB2F99DBFC}"/>
              </a:ext>
            </a:extLst>
          </p:cNvPr>
          <p:cNvGrpSpPr/>
          <p:nvPr/>
        </p:nvGrpSpPr>
        <p:grpSpPr>
          <a:xfrm>
            <a:off x="300991" y="1415688"/>
            <a:ext cx="4514850" cy="2257425"/>
            <a:chOff x="300991" y="1201155"/>
            <a:chExt cx="4514850" cy="2257425"/>
          </a:xfrm>
        </p:grpSpPr>
        <p:pic>
          <p:nvPicPr>
            <p:cNvPr id="4098" name="Picture 2" descr="Pros And Cons Of Feature Engineering - Big Data Analytics News">
              <a:extLst>
                <a:ext uri="{FF2B5EF4-FFF2-40B4-BE49-F238E27FC236}">
                  <a16:creationId xmlns:a16="http://schemas.microsoft.com/office/drawing/2014/main" id="{E087AE40-E147-27FF-2D26-0EFB7C8B5A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991" y="1201155"/>
              <a:ext cx="4514850" cy="22574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201AD49-E8BF-FDF4-6C08-29BD497AA29D}"/>
                </a:ext>
              </a:extLst>
            </p:cNvPr>
            <p:cNvPicPr>
              <a:picLocks noChangeAspect="1"/>
            </p:cNvPicPr>
            <p:nvPr/>
          </p:nvPicPr>
          <p:blipFill>
            <a:blip r:embed="rId4"/>
            <a:stretch>
              <a:fillRect/>
            </a:stretch>
          </p:blipFill>
          <p:spPr>
            <a:xfrm>
              <a:off x="1518266" y="2261867"/>
              <a:ext cx="1494900" cy="619766"/>
            </a:xfrm>
            <a:prstGeom prst="rect">
              <a:avLst/>
            </a:prstGeom>
          </p:spPr>
        </p:pic>
      </p:grpSp>
      <p:sp>
        <p:nvSpPr>
          <p:cNvPr id="6" name="Google Shape;227;p33">
            <a:extLst>
              <a:ext uri="{FF2B5EF4-FFF2-40B4-BE49-F238E27FC236}">
                <a16:creationId xmlns:a16="http://schemas.microsoft.com/office/drawing/2014/main" id="{33CBA6D3-E0A2-3AE3-191C-1384544AA84A}"/>
              </a:ext>
            </a:extLst>
          </p:cNvPr>
          <p:cNvSpPr txBox="1">
            <a:spLocks/>
          </p:cNvSpPr>
          <p:nvPr/>
        </p:nvSpPr>
        <p:spPr>
          <a:xfrm>
            <a:off x="57150" y="522514"/>
            <a:ext cx="4950824" cy="4963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Inter"/>
              <a:buNone/>
              <a:defRPr sz="1300" b="0" i="0" u="none" strike="noStrike" cap="none">
                <a:solidFill>
                  <a:schemeClr val="dk2"/>
                </a:solidFill>
                <a:latin typeface="Inter"/>
                <a:ea typeface="Inter"/>
                <a:cs typeface="Inter"/>
                <a:sym typeface="Inter"/>
              </a:defRPr>
            </a:lvl1pPr>
            <a:lvl2pPr marL="914400" marR="0" lvl="1" indent="-304800" algn="l" rtl="0">
              <a:lnSpc>
                <a:spcPct val="115000"/>
              </a:lnSpc>
              <a:spcBef>
                <a:spcPts val="0"/>
              </a:spcBef>
              <a:spcAft>
                <a:spcPts val="0"/>
              </a:spcAft>
              <a:buClr>
                <a:schemeClr val="dk2"/>
              </a:buClr>
              <a:buSzPts val="1200"/>
              <a:buFont typeface="Inter"/>
              <a:buNone/>
              <a:defRPr sz="1200" b="0" i="0" u="none" strike="noStrike" cap="none">
                <a:solidFill>
                  <a:schemeClr val="dk2"/>
                </a:solidFill>
                <a:latin typeface="Inter"/>
                <a:ea typeface="Inter"/>
                <a:cs typeface="Inter"/>
                <a:sym typeface="Inter"/>
              </a:defRPr>
            </a:lvl2pPr>
            <a:lvl3pPr marL="1371600" marR="0" lvl="2" indent="-304800" algn="l" rtl="0">
              <a:lnSpc>
                <a:spcPct val="115000"/>
              </a:lnSpc>
              <a:spcBef>
                <a:spcPts val="0"/>
              </a:spcBef>
              <a:spcAft>
                <a:spcPts val="0"/>
              </a:spcAft>
              <a:buClr>
                <a:schemeClr val="dk2"/>
              </a:buClr>
              <a:buSzPts val="1200"/>
              <a:buFont typeface="Inter"/>
              <a:buNone/>
              <a:defRPr sz="1200" b="0" i="0" u="none" strike="noStrike" cap="none">
                <a:solidFill>
                  <a:schemeClr val="dk2"/>
                </a:solidFill>
                <a:latin typeface="Inter"/>
                <a:ea typeface="Inter"/>
                <a:cs typeface="Inter"/>
                <a:sym typeface="Inter"/>
              </a:defRPr>
            </a:lvl3pPr>
            <a:lvl4pPr marL="1828800" marR="0" lvl="3" indent="-304800" algn="l" rtl="0">
              <a:lnSpc>
                <a:spcPct val="115000"/>
              </a:lnSpc>
              <a:spcBef>
                <a:spcPts val="0"/>
              </a:spcBef>
              <a:spcAft>
                <a:spcPts val="0"/>
              </a:spcAft>
              <a:buClr>
                <a:schemeClr val="dk2"/>
              </a:buClr>
              <a:buSzPts val="1200"/>
              <a:buFont typeface="Inter"/>
              <a:buNone/>
              <a:defRPr sz="1200" b="0" i="0" u="none" strike="noStrike" cap="none">
                <a:solidFill>
                  <a:schemeClr val="dk2"/>
                </a:solidFill>
                <a:latin typeface="Inter"/>
                <a:ea typeface="Inter"/>
                <a:cs typeface="Inter"/>
                <a:sym typeface="Inter"/>
              </a:defRPr>
            </a:lvl4pPr>
            <a:lvl5pPr marL="2286000" marR="0" lvl="4" indent="-304800" algn="l" rtl="0">
              <a:lnSpc>
                <a:spcPct val="115000"/>
              </a:lnSpc>
              <a:spcBef>
                <a:spcPts val="0"/>
              </a:spcBef>
              <a:spcAft>
                <a:spcPts val="0"/>
              </a:spcAft>
              <a:buClr>
                <a:schemeClr val="dk2"/>
              </a:buClr>
              <a:buSzPts val="1200"/>
              <a:buFont typeface="Inter"/>
              <a:buNone/>
              <a:defRPr sz="1200" b="0" i="0" u="none" strike="noStrike" cap="none">
                <a:solidFill>
                  <a:schemeClr val="dk2"/>
                </a:solidFill>
                <a:latin typeface="Inter"/>
                <a:ea typeface="Inter"/>
                <a:cs typeface="Inter"/>
                <a:sym typeface="Inter"/>
              </a:defRPr>
            </a:lvl5pPr>
            <a:lvl6pPr marL="2743200" marR="0" lvl="5" indent="-304800" algn="l" rtl="0">
              <a:lnSpc>
                <a:spcPct val="115000"/>
              </a:lnSpc>
              <a:spcBef>
                <a:spcPts val="0"/>
              </a:spcBef>
              <a:spcAft>
                <a:spcPts val="0"/>
              </a:spcAft>
              <a:buClr>
                <a:schemeClr val="dk2"/>
              </a:buClr>
              <a:buSzPts val="1200"/>
              <a:buFont typeface="Inter"/>
              <a:buNone/>
              <a:defRPr sz="1200" b="0" i="0" u="none" strike="noStrike" cap="none">
                <a:solidFill>
                  <a:schemeClr val="dk2"/>
                </a:solidFill>
                <a:latin typeface="Inter"/>
                <a:ea typeface="Inter"/>
                <a:cs typeface="Inter"/>
                <a:sym typeface="Inter"/>
              </a:defRPr>
            </a:lvl6pPr>
            <a:lvl7pPr marL="3200400" marR="0" lvl="6" indent="-304800" algn="l" rtl="0">
              <a:lnSpc>
                <a:spcPct val="115000"/>
              </a:lnSpc>
              <a:spcBef>
                <a:spcPts val="0"/>
              </a:spcBef>
              <a:spcAft>
                <a:spcPts val="0"/>
              </a:spcAft>
              <a:buClr>
                <a:schemeClr val="dk2"/>
              </a:buClr>
              <a:buSzPts val="1200"/>
              <a:buFont typeface="Inter"/>
              <a:buNone/>
              <a:defRPr sz="1200" b="0" i="0" u="none" strike="noStrike" cap="none">
                <a:solidFill>
                  <a:schemeClr val="dk2"/>
                </a:solidFill>
                <a:latin typeface="Inter"/>
                <a:ea typeface="Inter"/>
                <a:cs typeface="Inter"/>
                <a:sym typeface="Inter"/>
              </a:defRPr>
            </a:lvl7pPr>
            <a:lvl8pPr marL="3657600" marR="0" lvl="7" indent="-304800" algn="l" rtl="0">
              <a:lnSpc>
                <a:spcPct val="115000"/>
              </a:lnSpc>
              <a:spcBef>
                <a:spcPts val="0"/>
              </a:spcBef>
              <a:spcAft>
                <a:spcPts val="0"/>
              </a:spcAft>
              <a:buClr>
                <a:schemeClr val="dk2"/>
              </a:buClr>
              <a:buSzPts val="1200"/>
              <a:buFont typeface="Inter"/>
              <a:buNone/>
              <a:defRPr sz="1200" b="0" i="0" u="none" strike="noStrike" cap="none">
                <a:solidFill>
                  <a:schemeClr val="dk2"/>
                </a:solidFill>
                <a:latin typeface="Inter"/>
                <a:ea typeface="Inter"/>
                <a:cs typeface="Inter"/>
                <a:sym typeface="Inter"/>
              </a:defRPr>
            </a:lvl8pPr>
            <a:lvl9pPr marL="4114800" marR="0" lvl="8" indent="-304800" algn="l" rtl="0">
              <a:lnSpc>
                <a:spcPct val="115000"/>
              </a:lnSpc>
              <a:spcBef>
                <a:spcPts val="0"/>
              </a:spcBef>
              <a:spcAft>
                <a:spcPts val="0"/>
              </a:spcAft>
              <a:buClr>
                <a:schemeClr val="dk2"/>
              </a:buClr>
              <a:buSzPts val="1200"/>
              <a:buFont typeface="Inter"/>
              <a:buNone/>
              <a:defRPr sz="1200" b="0" i="0" u="none" strike="noStrike" cap="none">
                <a:solidFill>
                  <a:schemeClr val="dk2"/>
                </a:solidFill>
                <a:latin typeface="Inter"/>
                <a:ea typeface="Inter"/>
                <a:cs typeface="Inter"/>
                <a:sym typeface="Inter"/>
              </a:defRPr>
            </a:lvl9pPr>
          </a:lstStyle>
          <a:p>
            <a:pPr marL="146050" indent="0">
              <a:lnSpc>
                <a:spcPct val="110000"/>
              </a:lnSpc>
            </a:pPr>
            <a:r>
              <a:rPr lang="en-US" sz="2400" b="1" dirty="0"/>
              <a:t>4. Feature Engineering</a:t>
            </a:r>
          </a:p>
        </p:txBody>
      </p:sp>
    </p:spTree>
    <p:extLst>
      <p:ext uri="{BB962C8B-B14F-4D97-AF65-F5344CB8AC3E}">
        <p14:creationId xmlns:p14="http://schemas.microsoft.com/office/powerpoint/2010/main" val="40337696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7" name="Google Shape;227;p33"/>
          <p:cNvSpPr txBox="1">
            <a:spLocks noGrp="1"/>
          </p:cNvSpPr>
          <p:nvPr>
            <p:ph type="subTitle" idx="1"/>
          </p:nvPr>
        </p:nvSpPr>
        <p:spPr>
          <a:xfrm>
            <a:off x="315029" y="0"/>
            <a:ext cx="8513941" cy="5143500"/>
          </a:xfrm>
          <a:prstGeom prst="rect">
            <a:avLst/>
          </a:prstGeom>
        </p:spPr>
        <p:txBody>
          <a:bodyPr spcFirstLastPara="1" wrap="square" lIns="91425" tIns="91425" rIns="91425" bIns="91425" anchor="t" anchorCtr="0">
            <a:noAutofit/>
          </a:bodyPr>
          <a:lstStyle/>
          <a:p>
            <a:pPr marL="146050" lvl="0" indent="0" rtl="0">
              <a:lnSpc>
                <a:spcPct val="110000"/>
              </a:lnSpc>
              <a:spcBef>
                <a:spcPts val="0"/>
              </a:spcBef>
              <a:spcAft>
                <a:spcPts val="0"/>
              </a:spcAft>
              <a:buSzPts val="1300"/>
            </a:pPr>
            <a:r>
              <a:rPr lang="en-US" sz="2400" b="1" dirty="0"/>
              <a:t>Feature Engineering Contd..</a:t>
            </a:r>
          </a:p>
          <a:p>
            <a:pPr marL="457200" lvl="0" indent="-311150" algn="l" rtl="0">
              <a:lnSpc>
                <a:spcPct val="110000"/>
              </a:lnSpc>
              <a:spcBef>
                <a:spcPts val="0"/>
              </a:spcBef>
              <a:spcAft>
                <a:spcPts val="0"/>
              </a:spcAft>
              <a:buSzPts val="1300"/>
              <a:buChar char="●"/>
            </a:pPr>
            <a:r>
              <a:rPr lang="en-US" dirty="0"/>
              <a:t>Combined both train and test into one huge dataset for easy manipulation and to have a time series data.</a:t>
            </a:r>
          </a:p>
          <a:p>
            <a:pPr marL="146050" lvl="0" indent="0" algn="l" rtl="0">
              <a:lnSpc>
                <a:spcPct val="110000"/>
              </a:lnSpc>
              <a:spcBef>
                <a:spcPts val="0"/>
              </a:spcBef>
              <a:spcAft>
                <a:spcPts val="0"/>
              </a:spcAft>
              <a:buSzPts val="1300"/>
            </a:pPr>
            <a:endParaRPr lang="en-US" dirty="0"/>
          </a:p>
          <a:p>
            <a:pPr marL="457200" lvl="0" indent="-311150" algn="l" rtl="0">
              <a:lnSpc>
                <a:spcPct val="110000"/>
              </a:lnSpc>
              <a:spcBef>
                <a:spcPts val="0"/>
              </a:spcBef>
              <a:spcAft>
                <a:spcPts val="0"/>
              </a:spcAft>
              <a:buSzPts val="1300"/>
              <a:buChar char="●"/>
            </a:pPr>
            <a:r>
              <a:rPr lang="en-US" dirty="0"/>
              <a:t>Created a new feature location based on longitude and latitude columns and then dropped the longitudes and the latitudes column.</a:t>
            </a:r>
          </a:p>
          <a:p>
            <a:pPr marL="457200" lvl="0" indent="-311150" algn="l" rtl="0">
              <a:lnSpc>
                <a:spcPct val="110000"/>
              </a:lnSpc>
              <a:spcBef>
                <a:spcPts val="0"/>
              </a:spcBef>
              <a:spcAft>
                <a:spcPts val="0"/>
              </a:spcAft>
              <a:buSzPts val="1300"/>
              <a:buChar char="●"/>
            </a:pPr>
            <a:endParaRPr lang="en-US" dirty="0"/>
          </a:p>
          <a:p>
            <a:pPr marL="457200" lvl="0" indent="-311150" algn="l" rtl="0">
              <a:lnSpc>
                <a:spcPct val="110000"/>
              </a:lnSpc>
              <a:spcBef>
                <a:spcPts val="0"/>
              </a:spcBef>
              <a:spcAft>
                <a:spcPts val="0"/>
              </a:spcAft>
              <a:buSzPts val="1300"/>
              <a:buChar char="●"/>
            </a:pPr>
            <a:r>
              <a:rPr lang="en-US" dirty="0"/>
              <a:t>Created a new feature month </a:t>
            </a:r>
          </a:p>
          <a:p>
            <a:pPr marL="457200" lvl="0" indent="-311150" algn="l" rtl="0">
              <a:lnSpc>
                <a:spcPct val="110000"/>
              </a:lnSpc>
              <a:spcBef>
                <a:spcPts val="0"/>
              </a:spcBef>
              <a:spcAft>
                <a:spcPts val="0"/>
              </a:spcAft>
              <a:buSzPts val="1300"/>
              <a:buChar char="●"/>
            </a:pPr>
            <a:endParaRPr lang="en-US" dirty="0"/>
          </a:p>
          <a:p>
            <a:pPr marL="457200" lvl="0" indent="-311150" algn="l" rtl="0">
              <a:lnSpc>
                <a:spcPct val="110000"/>
              </a:lnSpc>
              <a:spcBef>
                <a:spcPts val="0"/>
              </a:spcBef>
              <a:spcAft>
                <a:spcPts val="0"/>
              </a:spcAft>
              <a:buSzPts val="1300"/>
              <a:buChar char="●"/>
            </a:pPr>
            <a:r>
              <a:rPr lang="en-US" dirty="0"/>
              <a:t>Dropped all columns that had angle, altitude, height or depth in them. These had very low correlation with target variable.</a:t>
            </a:r>
          </a:p>
          <a:p>
            <a:pPr marL="457200" lvl="0" indent="-311150" algn="l" rtl="0">
              <a:lnSpc>
                <a:spcPct val="110000"/>
              </a:lnSpc>
              <a:spcBef>
                <a:spcPts val="0"/>
              </a:spcBef>
              <a:spcAft>
                <a:spcPts val="0"/>
              </a:spcAft>
              <a:buSzPts val="1300"/>
              <a:buChar char="●"/>
            </a:pPr>
            <a:endParaRPr lang="en-US" dirty="0"/>
          </a:p>
          <a:p>
            <a:pPr marL="457200" lvl="0" indent="-311150" algn="l" rtl="0">
              <a:lnSpc>
                <a:spcPct val="110000"/>
              </a:lnSpc>
              <a:spcBef>
                <a:spcPts val="0"/>
              </a:spcBef>
              <a:spcAft>
                <a:spcPts val="0"/>
              </a:spcAft>
              <a:buSzPts val="1300"/>
              <a:buChar char="●"/>
            </a:pPr>
            <a:r>
              <a:rPr lang="en-US" dirty="0"/>
              <a:t>Created periodic trigonometric features –sine and cosine. A sine and cosine transformation reshapes data to capture cyclic patterns in our time series</a:t>
            </a:r>
          </a:p>
          <a:p>
            <a:pPr marL="457200" lvl="0" indent="-311150" algn="l" rtl="0">
              <a:lnSpc>
                <a:spcPct val="110000"/>
              </a:lnSpc>
              <a:spcBef>
                <a:spcPts val="0"/>
              </a:spcBef>
              <a:spcAft>
                <a:spcPts val="0"/>
              </a:spcAft>
              <a:buSzPts val="1300"/>
              <a:buChar char="●"/>
            </a:pPr>
            <a:endParaRPr lang="en-US" dirty="0"/>
          </a:p>
          <a:p>
            <a:pPr marL="457200" lvl="0" indent="-311150" algn="l" rtl="0">
              <a:lnSpc>
                <a:spcPct val="110000"/>
              </a:lnSpc>
              <a:spcBef>
                <a:spcPts val="0"/>
              </a:spcBef>
              <a:spcAft>
                <a:spcPts val="0"/>
              </a:spcAft>
              <a:buSzPts val="1300"/>
              <a:buChar char="●"/>
            </a:pPr>
            <a:r>
              <a:rPr lang="en-US" dirty="0"/>
              <a:t>Created periodic spline based features to capture the cycles seen in the data. spline interpolation was very crucial to good results</a:t>
            </a:r>
          </a:p>
          <a:p>
            <a:pPr marL="457200" lvl="0" indent="-311150" algn="l" rtl="0">
              <a:lnSpc>
                <a:spcPct val="110000"/>
              </a:lnSpc>
              <a:spcBef>
                <a:spcPts val="0"/>
              </a:spcBef>
              <a:spcAft>
                <a:spcPts val="0"/>
              </a:spcAft>
              <a:buSzPts val="1300"/>
              <a:buChar char="●"/>
            </a:pPr>
            <a:endParaRPr lang="en-US" dirty="0"/>
          </a:p>
          <a:p>
            <a:pPr marL="457200" lvl="0" indent="-311150" algn="l" rtl="0">
              <a:lnSpc>
                <a:spcPct val="110000"/>
              </a:lnSpc>
              <a:spcBef>
                <a:spcPts val="0"/>
              </a:spcBef>
              <a:spcAft>
                <a:spcPts val="0"/>
              </a:spcAft>
              <a:buSzPts val="1300"/>
              <a:buChar char="●"/>
            </a:pPr>
            <a:r>
              <a:rPr lang="en-US" dirty="0"/>
              <a:t>Created rolling mean , max and min for periods, 25,50,75 and 100 in line with patterns seen in weekly emissions. </a:t>
            </a:r>
          </a:p>
          <a:p>
            <a:pPr marL="457200" lvl="0" indent="-311150" algn="l" rtl="0">
              <a:lnSpc>
                <a:spcPct val="110000"/>
              </a:lnSpc>
              <a:spcBef>
                <a:spcPts val="0"/>
              </a:spcBef>
              <a:spcAft>
                <a:spcPts val="0"/>
              </a:spcAft>
              <a:buSzPts val="1300"/>
              <a:buChar char="●"/>
            </a:pPr>
            <a:endParaRPr lang="en-US" dirty="0"/>
          </a:p>
          <a:p>
            <a:pPr marL="457200" lvl="0" indent="-311150" algn="l" rtl="0">
              <a:lnSpc>
                <a:spcPct val="110000"/>
              </a:lnSpc>
              <a:spcBef>
                <a:spcPts val="0"/>
              </a:spcBef>
              <a:spcAft>
                <a:spcPts val="0"/>
              </a:spcAft>
              <a:buSzPts val="1300"/>
              <a:buChar char="●"/>
            </a:pPr>
            <a:r>
              <a:rPr lang="en-US" dirty="0"/>
              <a:t>Created location based statistics - mean, max, min</a:t>
            </a:r>
          </a:p>
          <a:p>
            <a:pPr marL="457200" lvl="0" indent="-311150" algn="l" rtl="0">
              <a:lnSpc>
                <a:spcPct val="110000"/>
              </a:lnSpc>
              <a:spcBef>
                <a:spcPts val="0"/>
              </a:spcBef>
              <a:spcAft>
                <a:spcPts val="0"/>
              </a:spcAft>
              <a:buSzPts val="1300"/>
              <a:buChar char="●"/>
            </a:pPr>
            <a:endParaRPr lang="en-US" dirty="0"/>
          </a:p>
          <a:p>
            <a:pPr marL="457200" lvl="0" indent="-311150" algn="l" rtl="0">
              <a:lnSpc>
                <a:spcPct val="110000"/>
              </a:lnSpc>
              <a:spcBef>
                <a:spcPts val="0"/>
              </a:spcBef>
              <a:spcAft>
                <a:spcPts val="0"/>
              </a:spcAft>
              <a:buSzPts val="1300"/>
              <a:buChar char="●"/>
            </a:pPr>
            <a:endParaRPr lang="en-US" dirty="0"/>
          </a:p>
        </p:txBody>
      </p:sp>
    </p:spTree>
    <p:extLst>
      <p:ext uri="{BB962C8B-B14F-4D97-AF65-F5344CB8AC3E}">
        <p14:creationId xmlns:p14="http://schemas.microsoft.com/office/powerpoint/2010/main" val="622020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4"/>
          <p:cNvSpPr txBox="1">
            <a:spLocks noGrp="1"/>
          </p:cNvSpPr>
          <p:nvPr>
            <p:ph type="title"/>
          </p:nvPr>
        </p:nvSpPr>
        <p:spPr>
          <a:xfrm>
            <a:off x="642700" y="650250"/>
            <a:ext cx="42705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5. Model Development</a:t>
            </a:r>
            <a:endParaRPr dirty="0"/>
          </a:p>
        </p:txBody>
      </p:sp>
      <p:sp>
        <p:nvSpPr>
          <p:cNvPr id="233" name="Google Shape;233;p34"/>
          <p:cNvSpPr txBox="1">
            <a:spLocks noGrp="1"/>
          </p:cNvSpPr>
          <p:nvPr>
            <p:ph type="subTitle" idx="1"/>
          </p:nvPr>
        </p:nvSpPr>
        <p:spPr>
          <a:xfrm>
            <a:off x="1185925" y="1687125"/>
            <a:ext cx="3727200" cy="934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200" dirty="0"/>
              <a:t>A  12 fold (stratified  based on Month), </a:t>
            </a:r>
            <a:r>
              <a:rPr lang="en-US" sz="1200" dirty="0"/>
              <a:t>Light Gradient Boosting Machine was used. LGBM is a gradient boosting framework that uses tree-based learning algorithms.</a:t>
            </a:r>
            <a:endParaRPr sz="1200" dirty="0"/>
          </a:p>
        </p:txBody>
      </p:sp>
      <p:sp>
        <p:nvSpPr>
          <p:cNvPr id="234" name="Google Shape;234;p34"/>
          <p:cNvSpPr txBox="1">
            <a:spLocks noGrp="1"/>
          </p:cNvSpPr>
          <p:nvPr>
            <p:ph type="subTitle" idx="2"/>
          </p:nvPr>
        </p:nvSpPr>
        <p:spPr>
          <a:xfrm>
            <a:off x="1185925" y="2726325"/>
            <a:ext cx="3727200" cy="60035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1200" dirty="0"/>
              <a:t>A default </a:t>
            </a:r>
            <a:r>
              <a:rPr lang="en-US" sz="1200" dirty="0" err="1"/>
              <a:t>catboost</a:t>
            </a:r>
            <a:r>
              <a:rPr lang="en-US" sz="1200" dirty="0"/>
              <a:t> was also used. </a:t>
            </a:r>
          </a:p>
        </p:txBody>
      </p:sp>
      <p:pic>
        <p:nvPicPr>
          <p:cNvPr id="1028" name="Picture 4" descr="Model-Based Development | Whitepaper">
            <a:extLst>
              <a:ext uri="{FF2B5EF4-FFF2-40B4-BE49-F238E27FC236}">
                <a16:creationId xmlns:a16="http://schemas.microsoft.com/office/drawing/2014/main" id="{8558D37A-6B2E-9E1D-A824-705ABD6A7853}"/>
              </a:ext>
            </a:extLst>
          </p:cNvPr>
          <p:cNvPicPr>
            <a:picLocks noGrp="1" noChangeAspect="1" noChangeArrowheads="1"/>
          </p:cNvPicPr>
          <p:nvPr>
            <p:ph type="pic" idx="3"/>
          </p:nvPr>
        </p:nvPicPr>
        <p:blipFill>
          <a:blip r:embed="rId3">
            <a:extLst>
              <a:ext uri="{28A0092B-C50C-407E-A947-70E740481C1C}">
                <a14:useLocalDpi xmlns:a14="http://schemas.microsoft.com/office/drawing/2010/main" val="0"/>
              </a:ext>
            </a:extLst>
          </a:blip>
          <a:srcRect l="32620" r="3262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6985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2"/>
          <p:cNvSpPr txBox="1">
            <a:spLocks noGrp="1"/>
          </p:cNvSpPr>
          <p:nvPr>
            <p:ph type="title"/>
          </p:nvPr>
        </p:nvSpPr>
        <p:spPr>
          <a:xfrm>
            <a:off x="4135200" y="650250"/>
            <a:ext cx="4270500" cy="726900"/>
          </a:xfrm>
          <a:prstGeom prst="rect">
            <a:avLst/>
          </a:prstGeom>
        </p:spPr>
        <p:txBody>
          <a:bodyPr spcFirstLastPara="1" wrap="square" lIns="91425" tIns="91425" rIns="91425" bIns="91425" anchor="ctr" anchorCtr="0">
            <a:noAutofit/>
          </a:bodyPr>
          <a:lstStyle/>
          <a:p>
            <a:pPr lvl="0" algn="l" rtl="0">
              <a:spcBef>
                <a:spcPts val="0"/>
              </a:spcBef>
              <a:spcAft>
                <a:spcPts val="0"/>
              </a:spcAft>
            </a:pPr>
            <a:r>
              <a:rPr lang="en" dirty="0"/>
              <a:t>4. Further Preprocessing</a:t>
            </a:r>
            <a:endParaRPr dirty="0"/>
          </a:p>
        </p:txBody>
      </p:sp>
      <p:sp>
        <p:nvSpPr>
          <p:cNvPr id="219" name="Google Shape;219;p32"/>
          <p:cNvSpPr txBox="1">
            <a:spLocks noGrp="1"/>
          </p:cNvSpPr>
          <p:nvPr>
            <p:ph type="subTitle" idx="1"/>
          </p:nvPr>
        </p:nvSpPr>
        <p:spPr>
          <a:xfrm>
            <a:off x="4678425" y="1687125"/>
            <a:ext cx="3727200" cy="934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200" dirty="0"/>
              <a:t>Log transformation of target variable emission was done before predicting using the LGBM.</a:t>
            </a:r>
            <a:endParaRPr sz="1200" dirty="0"/>
          </a:p>
        </p:txBody>
      </p:sp>
      <p:sp>
        <p:nvSpPr>
          <p:cNvPr id="220" name="Google Shape;220;p32"/>
          <p:cNvSpPr txBox="1">
            <a:spLocks noGrp="1"/>
          </p:cNvSpPr>
          <p:nvPr>
            <p:ph type="subTitle" idx="2"/>
          </p:nvPr>
        </p:nvSpPr>
        <p:spPr>
          <a:xfrm>
            <a:off x="4678425" y="2726325"/>
            <a:ext cx="3727200" cy="934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200" dirty="0"/>
              <a:t>The predictions-log transformed values- had to be transformed back from log transformed values to their normal distribution</a:t>
            </a:r>
            <a:endParaRPr sz="1200" dirty="0"/>
          </a:p>
        </p:txBody>
      </p:sp>
      <p:pic>
        <p:nvPicPr>
          <p:cNvPr id="221" name="Google Shape;221;p32"/>
          <p:cNvPicPr preferRelativeResize="0">
            <a:picLocks noGrp="1"/>
          </p:cNvPicPr>
          <p:nvPr>
            <p:ph type="pic" idx="3"/>
          </p:nvPr>
        </p:nvPicPr>
        <p:blipFill rotWithShape="1">
          <a:blip r:embed="rId3">
            <a:alphaModFix/>
          </a:blip>
          <a:srcRect l="23906" r="23906"/>
          <a:stretch/>
        </p:blipFill>
        <p:spPr>
          <a:xfrm>
            <a:off x="642700" y="632300"/>
            <a:ext cx="3319700" cy="3918900"/>
          </a:xfrm>
          <a:prstGeom prst="roundRect">
            <a:avLst>
              <a:gd name="adj" fmla="val 16667"/>
            </a:avLst>
          </a:prstGeom>
        </p:spPr>
      </p:pic>
    </p:spTree>
    <p:extLst>
      <p:ext uri="{BB962C8B-B14F-4D97-AF65-F5344CB8AC3E}">
        <p14:creationId xmlns:p14="http://schemas.microsoft.com/office/powerpoint/2010/main" val="241132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5"/>
          <p:cNvSpPr txBox="1">
            <a:spLocks noGrp="1"/>
          </p:cNvSpPr>
          <p:nvPr>
            <p:ph type="title"/>
          </p:nvPr>
        </p:nvSpPr>
        <p:spPr>
          <a:xfrm>
            <a:off x="4135200" y="650250"/>
            <a:ext cx="42705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Model Evaluation</a:t>
            </a:r>
            <a:endParaRPr dirty="0"/>
          </a:p>
        </p:txBody>
      </p:sp>
      <p:sp>
        <p:nvSpPr>
          <p:cNvPr id="241" name="Google Shape;241;p35"/>
          <p:cNvSpPr txBox="1">
            <a:spLocks noGrp="1"/>
          </p:cNvSpPr>
          <p:nvPr>
            <p:ph type="subTitle" idx="1"/>
          </p:nvPr>
        </p:nvSpPr>
        <p:spPr>
          <a:xfrm>
            <a:off x="4678425" y="1755867"/>
            <a:ext cx="3727200" cy="934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1300" dirty="0"/>
              <a:t>An ensemble of the two model predictions was used as the final submission. For </a:t>
            </a:r>
            <a:r>
              <a:rPr lang="en-US" sz="1300" dirty="0" err="1"/>
              <a:t>catboost</a:t>
            </a:r>
            <a:r>
              <a:rPr lang="en-US" sz="1300" dirty="0"/>
              <a:t> -60% of weight and LGBM 40 % of weights was done. </a:t>
            </a:r>
          </a:p>
        </p:txBody>
      </p:sp>
      <p:sp>
        <p:nvSpPr>
          <p:cNvPr id="242" name="Google Shape;242;p35"/>
          <p:cNvSpPr txBox="1">
            <a:spLocks noGrp="1"/>
          </p:cNvSpPr>
          <p:nvPr>
            <p:ph type="subTitle" idx="2"/>
          </p:nvPr>
        </p:nvSpPr>
        <p:spPr>
          <a:xfrm>
            <a:off x="4678425" y="2726325"/>
            <a:ext cx="3727200" cy="934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1300" dirty="0"/>
              <a:t>The results were good. Public leaderboard RMSE at 6244.150624, private at 5959.276500</a:t>
            </a:r>
            <a:endParaRPr sz="1300" dirty="0"/>
          </a:p>
        </p:txBody>
      </p:sp>
      <p:pic>
        <p:nvPicPr>
          <p:cNvPr id="2050" name="Picture 2" descr="Zipper. Vector Illustration Stock Vector - Illustration of black ...">
            <a:extLst>
              <a:ext uri="{FF2B5EF4-FFF2-40B4-BE49-F238E27FC236}">
                <a16:creationId xmlns:a16="http://schemas.microsoft.com/office/drawing/2014/main" id="{494035E9-CD85-7E45-B27F-9A085BD7032F}"/>
              </a:ext>
            </a:extLst>
          </p:cNvPr>
          <p:cNvPicPr>
            <a:picLocks noGrp="1" noChangeAspect="1" noChangeArrowheads="1"/>
          </p:cNvPicPr>
          <p:nvPr>
            <p:ph type="pic" idx="3"/>
          </p:nvPr>
        </p:nvPicPr>
        <p:blipFill>
          <a:blip r:embed="rId3">
            <a:extLst>
              <a:ext uri="{28A0092B-C50C-407E-A947-70E740481C1C}">
                <a14:useLocalDpi xmlns:a14="http://schemas.microsoft.com/office/drawing/2010/main" val="0"/>
              </a:ext>
            </a:extLst>
          </a:blip>
          <a:srcRect l="21994" r="2199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312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3" name="Title 2">
            <a:extLst>
              <a:ext uri="{FF2B5EF4-FFF2-40B4-BE49-F238E27FC236}">
                <a16:creationId xmlns:a16="http://schemas.microsoft.com/office/drawing/2014/main" id="{01364878-05C1-6818-9256-7790606C05D6}"/>
              </a:ext>
            </a:extLst>
          </p:cNvPr>
          <p:cNvSpPr>
            <a:spLocks noGrp="1"/>
          </p:cNvSpPr>
          <p:nvPr>
            <p:ph type="title"/>
          </p:nvPr>
        </p:nvSpPr>
        <p:spPr/>
        <p:txBody>
          <a:bodyPr/>
          <a:lstStyle/>
          <a:p>
            <a:endParaRPr lang="LID4096"/>
          </a:p>
        </p:txBody>
      </p:sp>
      <p:pic>
        <p:nvPicPr>
          <p:cNvPr id="1026" name="Picture 2">
            <a:extLst>
              <a:ext uri="{FF2B5EF4-FFF2-40B4-BE49-F238E27FC236}">
                <a16:creationId xmlns:a16="http://schemas.microsoft.com/office/drawing/2014/main" id="{D6B2472D-21CF-EBE9-D60F-B979B40730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644434"/>
            <a:ext cx="8839200" cy="4499066"/>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240;p35">
            <a:extLst>
              <a:ext uri="{FF2B5EF4-FFF2-40B4-BE49-F238E27FC236}">
                <a16:creationId xmlns:a16="http://schemas.microsoft.com/office/drawing/2014/main" id="{DA9912E0-2746-45C6-A0FF-22833D07388C}"/>
              </a:ext>
            </a:extLst>
          </p:cNvPr>
          <p:cNvSpPr txBox="1">
            <a:spLocks/>
          </p:cNvSpPr>
          <p:nvPr/>
        </p:nvSpPr>
        <p:spPr>
          <a:xfrm>
            <a:off x="207634" y="-73758"/>
            <a:ext cx="8083199" cy="72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DM Sans Medium"/>
              <a:buNone/>
              <a:defRPr sz="2800" b="0" i="0" u="none" strike="noStrike" cap="none">
                <a:solidFill>
                  <a:schemeClr val="dk1"/>
                </a:solidFill>
                <a:latin typeface="DM Sans Medium"/>
                <a:ea typeface="DM Sans Medium"/>
                <a:cs typeface="DM Sans Medium"/>
                <a:sym typeface="DM Sans Medium"/>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Poppins"/>
                <a:ea typeface="Poppins"/>
                <a:cs typeface="Poppins"/>
                <a:sym typeface="Poppins"/>
              </a:defRPr>
            </a:lvl9pPr>
          </a:lstStyle>
          <a:p>
            <a:pPr algn="l"/>
            <a:r>
              <a:rPr lang="en-US" sz="2200" dirty="0"/>
              <a:t>Most Important Features for Prediction Based on LGBM</a:t>
            </a:r>
          </a:p>
        </p:txBody>
      </p:sp>
    </p:spTree>
    <p:extLst>
      <p:ext uri="{BB962C8B-B14F-4D97-AF65-F5344CB8AC3E}">
        <p14:creationId xmlns:p14="http://schemas.microsoft.com/office/powerpoint/2010/main" val="17563014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6"/>
          <p:cNvSpPr txBox="1">
            <a:spLocks noGrp="1"/>
          </p:cNvSpPr>
          <p:nvPr>
            <p:ph type="title"/>
          </p:nvPr>
        </p:nvSpPr>
        <p:spPr>
          <a:xfrm>
            <a:off x="530400" y="2208300"/>
            <a:ext cx="8083200" cy="72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 you for your time 😎</a:t>
            </a:r>
            <a:endParaRPr dirty="0"/>
          </a:p>
        </p:txBody>
      </p:sp>
    </p:spTree>
    <p:extLst>
      <p:ext uri="{BB962C8B-B14F-4D97-AF65-F5344CB8AC3E}">
        <p14:creationId xmlns:p14="http://schemas.microsoft.com/office/powerpoint/2010/main" val="4088258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2"/>
          <p:cNvSpPr txBox="1">
            <a:spLocks noGrp="1"/>
          </p:cNvSpPr>
          <p:nvPr>
            <p:ph type="subTitle" idx="1"/>
          </p:nvPr>
        </p:nvSpPr>
        <p:spPr>
          <a:xfrm>
            <a:off x="383075" y="1908899"/>
            <a:ext cx="2469000" cy="1834839"/>
          </a:xfrm>
          <a:prstGeom prst="rect">
            <a:avLst/>
          </a:prstGeom>
        </p:spPr>
        <p:txBody>
          <a:bodyPr spcFirstLastPara="1" wrap="square" lIns="91425" tIns="91425" rIns="91425" bIns="91425" anchor="t" anchorCtr="0">
            <a:noAutofit/>
          </a:bodyPr>
          <a:lstStyle/>
          <a:p>
            <a:pPr marL="171450" lvl="0" indent="-171450" algn="l" rtl="0">
              <a:spcBef>
                <a:spcPts val="0"/>
              </a:spcBef>
              <a:spcAft>
                <a:spcPts val="1200"/>
              </a:spcAft>
              <a:buSzPct val="200000"/>
              <a:buFont typeface="Arial" panose="020B0604020202020204" pitchFamily="34" charset="0"/>
              <a:buChar char="•"/>
            </a:pPr>
            <a:r>
              <a:rPr lang="en-US" dirty="0"/>
              <a:t>Monitoring carbon emissions is vital to combat climate change. Accurate measurements help researchers and governments understand the sources and patterns of carbon output. </a:t>
            </a:r>
          </a:p>
        </p:txBody>
      </p:sp>
      <p:sp>
        <p:nvSpPr>
          <p:cNvPr id="299" name="Google Shape;299;p42"/>
          <p:cNvSpPr txBox="1">
            <a:spLocks noGrp="1"/>
          </p:cNvSpPr>
          <p:nvPr>
            <p:ph type="subTitle" idx="2"/>
          </p:nvPr>
        </p:nvSpPr>
        <p:spPr>
          <a:xfrm>
            <a:off x="2692480" y="3583194"/>
            <a:ext cx="3759039" cy="1300369"/>
          </a:xfrm>
          <a:prstGeom prst="rect">
            <a:avLst/>
          </a:prstGeom>
        </p:spPr>
        <p:txBody>
          <a:bodyPr spcFirstLastPara="1" wrap="square" lIns="91425" tIns="91425" rIns="91425" bIns="91425" anchor="t" anchorCtr="0">
            <a:noAutofit/>
          </a:bodyPr>
          <a:lstStyle/>
          <a:p>
            <a:pPr marL="171450" lvl="0" indent="-171450" algn="l" rtl="0">
              <a:spcBef>
                <a:spcPts val="0"/>
              </a:spcBef>
              <a:spcAft>
                <a:spcPts val="1200"/>
              </a:spcAft>
              <a:buSzPct val="200000"/>
              <a:buFont typeface="Arial" panose="020B0604020202020204" pitchFamily="34" charset="0"/>
              <a:buChar char="•"/>
            </a:pPr>
            <a:r>
              <a:rPr lang="en-US" dirty="0"/>
              <a:t>While Europe and North America have robust monitoring systems, Africa has limited infrastructure in place. This calls for the development and expansion of carbon monitoring systems in Africa to ensure comprehensive data collection.</a:t>
            </a:r>
          </a:p>
        </p:txBody>
      </p:sp>
      <p:sp>
        <p:nvSpPr>
          <p:cNvPr id="300" name="Google Shape;300;p42"/>
          <p:cNvSpPr txBox="1">
            <a:spLocks noGrp="1"/>
          </p:cNvSpPr>
          <p:nvPr>
            <p:ph type="title"/>
          </p:nvPr>
        </p:nvSpPr>
        <p:spPr>
          <a:xfrm>
            <a:off x="383075" y="563880"/>
            <a:ext cx="7753500" cy="108367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 Introduction</a:t>
            </a:r>
            <a:endParaRPr dirty="0"/>
          </a:p>
        </p:txBody>
      </p:sp>
      <p:sp>
        <p:nvSpPr>
          <p:cNvPr id="301" name="Google Shape;301;p42"/>
          <p:cNvSpPr txBox="1">
            <a:spLocks noGrp="1"/>
          </p:cNvSpPr>
          <p:nvPr>
            <p:ph type="subTitle" idx="3"/>
          </p:nvPr>
        </p:nvSpPr>
        <p:spPr>
          <a:xfrm>
            <a:off x="6186450" y="1908900"/>
            <a:ext cx="2469000" cy="1678898"/>
          </a:xfrm>
          <a:prstGeom prst="rect">
            <a:avLst/>
          </a:prstGeom>
        </p:spPr>
        <p:txBody>
          <a:bodyPr spcFirstLastPara="1" wrap="square" lIns="91425" tIns="91425" rIns="91425" bIns="91425" anchor="t" anchorCtr="0">
            <a:noAutofit/>
          </a:bodyPr>
          <a:lstStyle/>
          <a:p>
            <a:pPr marL="171450" lvl="0" indent="-171450" algn="l" rtl="0">
              <a:spcBef>
                <a:spcPts val="0"/>
              </a:spcBef>
              <a:spcAft>
                <a:spcPts val="1200"/>
              </a:spcAft>
              <a:buSzPct val="200000"/>
              <a:buFont typeface="Arial" panose="020B0604020202020204" pitchFamily="34" charset="0"/>
              <a:buChar char="•"/>
            </a:pPr>
            <a:r>
              <a:rPr lang="en-US" dirty="0"/>
              <a:t>I used a machine learning model using open-source CO2 emissions data (from Sentinel-5P satellite observations provided) to predict carbon emissions.</a:t>
            </a:r>
          </a:p>
        </p:txBody>
      </p:sp>
      <p:pic>
        <p:nvPicPr>
          <p:cNvPr id="1028" name="Picture 4" descr="Carbon Emissions: To Trade or Tax? - The New York Times">
            <a:extLst>
              <a:ext uri="{FF2B5EF4-FFF2-40B4-BE49-F238E27FC236}">
                <a16:creationId xmlns:a16="http://schemas.microsoft.com/office/drawing/2014/main" id="{B8BB5FD7-7EE9-BB31-1631-1B08089472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2284" y="1607126"/>
            <a:ext cx="2959429" cy="19292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3"/>
          <p:cNvSpPr txBox="1">
            <a:spLocks noGrp="1"/>
          </p:cNvSpPr>
          <p:nvPr>
            <p:ph type="subTitle" idx="1"/>
          </p:nvPr>
        </p:nvSpPr>
        <p:spPr>
          <a:xfrm>
            <a:off x="3323408" y="-13895"/>
            <a:ext cx="5750923" cy="5014780"/>
          </a:xfrm>
          <a:prstGeom prst="rect">
            <a:avLst/>
          </a:prstGeom>
        </p:spPr>
        <p:txBody>
          <a:bodyPr spcFirstLastPara="1" wrap="square" lIns="91425" tIns="91425" rIns="91425" bIns="91425" anchor="t" anchorCtr="0">
            <a:noAutofit/>
          </a:bodyPr>
          <a:lstStyle/>
          <a:p>
            <a:pPr marL="457200" lvl="0" indent="-311150" algn="l" rtl="0">
              <a:lnSpc>
                <a:spcPct val="110000"/>
              </a:lnSpc>
              <a:spcBef>
                <a:spcPts val="0"/>
              </a:spcBef>
              <a:spcAft>
                <a:spcPts val="0"/>
              </a:spcAft>
              <a:buSzPts val="1300"/>
              <a:buChar char="●"/>
            </a:pPr>
            <a:r>
              <a:rPr lang="en-US" sz="1380" dirty="0">
                <a:latin typeface="Inter" panose="020B0604020202020204" charset="0"/>
                <a:ea typeface="Inter" panose="020B0604020202020204" charset="0"/>
              </a:rPr>
              <a:t>My performance in this challenge really benefited from studying other related or similar competitions hosted by Zindi in the past.</a:t>
            </a:r>
          </a:p>
          <a:p>
            <a:pPr marL="457200" lvl="0" indent="-311150" algn="l" rtl="0">
              <a:lnSpc>
                <a:spcPct val="110000"/>
              </a:lnSpc>
              <a:spcBef>
                <a:spcPts val="0"/>
              </a:spcBef>
              <a:spcAft>
                <a:spcPts val="0"/>
              </a:spcAft>
              <a:buSzPts val="1300"/>
              <a:buChar char="●"/>
            </a:pPr>
            <a:endParaRPr lang="en-US" sz="1380" dirty="0">
              <a:latin typeface="Inter" panose="020B0604020202020204" charset="0"/>
              <a:ea typeface="Inter" panose="020B0604020202020204" charset="0"/>
            </a:endParaRPr>
          </a:p>
          <a:p>
            <a:pPr marL="457200" lvl="0" indent="-311150" algn="l" rtl="0">
              <a:lnSpc>
                <a:spcPct val="110000"/>
              </a:lnSpc>
              <a:spcBef>
                <a:spcPts val="0"/>
              </a:spcBef>
              <a:spcAft>
                <a:spcPts val="0"/>
              </a:spcAft>
              <a:buSzPts val="1300"/>
              <a:buChar char="●"/>
            </a:pPr>
            <a:r>
              <a:rPr lang="en-US" sz="1380" dirty="0">
                <a:latin typeface="Inter" panose="020B0604020202020204" charset="0"/>
                <a:ea typeface="Inter" panose="020B0604020202020204" charset="0"/>
              </a:rPr>
              <a:t>One of such related competitions was </a:t>
            </a:r>
            <a:r>
              <a:rPr lang="en-US" sz="1380" i="1" dirty="0">
                <a:latin typeface="Inter" panose="020B0604020202020204" charset="0"/>
                <a:ea typeface="Inter" panose="020B0604020202020204" charset="0"/>
              </a:rPr>
              <a:t>Layer.ai Air Quality Prediction Challenge. </a:t>
            </a:r>
            <a:r>
              <a:rPr lang="en-US" sz="1380" dirty="0">
                <a:latin typeface="Inter" panose="020B0604020202020204" charset="0"/>
                <a:ea typeface="Inter" panose="020B0604020202020204" charset="0"/>
              </a:rPr>
              <a:t>The insights from the top team went a long way to say the least. Also, the notebook solution made public by the fourth best competitor (</a:t>
            </a:r>
            <a:r>
              <a:rPr lang="en-US" sz="1380" dirty="0" err="1">
                <a:latin typeface="Inter" panose="020B0604020202020204" charset="0"/>
                <a:ea typeface="Inter" panose="020B0604020202020204" charset="0"/>
              </a:rPr>
              <a:t>Sodiq</a:t>
            </a:r>
            <a:r>
              <a:rPr lang="en-US" sz="1380" dirty="0">
                <a:latin typeface="Inter" panose="020B0604020202020204" charset="0"/>
                <a:ea typeface="Inter" panose="020B0604020202020204" charset="0"/>
              </a:rPr>
              <a:t>_ from Nigeria)  helped a lot.</a:t>
            </a:r>
            <a:endParaRPr lang="en-US" sz="1380" i="1" dirty="0">
              <a:latin typeface="Inter" panose="020B0604020202020204" charset="0"/>
              <a:ea typeface="Inter" panose="020B0604020202020204" charset="0"/>
            </a:endParaRPr>
          </a:p>
          <a:p>
            <a:pPr marL="457200" lvl="0" indent="-311150" algn="l" rtl="0">
              <a:lnSpc>
                <a:spcPct val="110000"/>
              </a:lnSpc>
              <a:spcBef>
                <a:spcPts val="0"/>
              </a:spcBef>
              <a:spcAft>
                <a:spcPts val="0"/>
              </a:spcAft>
              <a:buSzPts val="1300"/>
              <a:buChar char="●"/>
            </a:pPr>
            <a:endParaRPr lang="en-US" sz="1380" dirty="0">
              <a:latin typeface="Inter" panose="020B0604020202020204" charset="0"/>
              <a:ea typeface="Inter" panose="020B0604020202020204" charset="0"/>
            </a:endParaRPr>
          </a:p>
          <a:p>
            <a:pPr marL="457200" lvl="0" indent="-311150" algn="l" rtl="0">
              <a:lnSpc>
                <a:spcPct val="110000"/>
              </a:lnSpc>
              <a:spcBef>
                <a:spcPts val="0"/>
              </a:spcBef>
              <a:spcAft>
                <a:spcPts val="0"/>
              </a:spcAft>
              <a:buSzPts val="1300"/>
              <a:buChar char="●"/>
            </a:pPr>
            <a:r>
              <a:rPr lang="en-US" sz="1380" dirty="0">
                <a:latin typeface="Inter" panose="020B0604020202020204" charset="0"/>
                <a:ea typeface="Inter" panose="020B0604020202020204" charset="0"/>
              </a:rPr>
              <a:t>The other competition was exactly like this one! </a:t>
            </a:r>
            <a:r>
              <a:rPr lang="en-US" sz="1380" b="1" i="1" dirty="0" err="1">
                <a:latin typeface="Inter" panose="020B0604020202020204" charset="0"/>
                <a:ea typeface="Inter" panose="020B0604020202020204" charset="0"/>
              </a:rPr>
              <a:t>UmojaHack</a:t>
            </a:r>
            <a:r>
              <a:rPr lang="en-US" sz="1380" b="1" i="1" dirty="0">
                <a:latin typeface="Inter" panose="020B0604020202020204" charset="0"/>
                <a:ea typeface="Inter" panose="020B0604020202020204" charset="0"/>
              </a:rPr>
              <a:t> Africa 2023: Carbon Dioxide Prediction Challenge (BEGINNER). </a:t>
            </a:r>
            <a:r>
              <a:rPr lang="en-US" sz="1380" dirty="0">
                <a:latin typeface="Inter" panose="020B0604020202020204" charset="0"/>
                <a:ea typeface="Inter" panose="020B0604020202020204" charset="0"/>
              </a:rPr>
              <a:t>The top competitor (</a:t>
            </a:r>
            <a:r>
              <a:rPr lang="en-US" sz="1380" dirty="0" err="1">
                <a:latin typeface="Inter" panose="020B0604020202020204" charset="0"/>
                <a:ea typeface="Inter" panose="020B0604020202020204" charset="0"/>
              </a:rPr>
              <a:t>Koleshjr</a:t>
            </a:r>
            <a:r>
              <a:rPr lang="en-US" sz="1380" dirty="0">
                <a:latin typeface="Inter" panose="020B0604020202020204" charset="0"/>
                <a:ea typeface="Inter" panose="020B0604020202020204" charset="0"/>
              </a:rPr>
              <a:t> from Kenya) shared his work that topped the competition with RMSE of 7202 on the private leaderboard. That work is a master piece!</a:t>
            </a:r>
          </a:p>
          <a:p>
            <a:pPr marL="457200" lvl="0" indent="-311150" algn="l" rtl="0">
              <a:lnSpc>
                <a:spcPct val="110000"/>
              </a:lnSpc>
              <a:spcBef>
                <a:spcPts val="0"/>
              </a:spcBef>
              <a:spcAft>
                <a:spcPts val="0"/>
              </a:spcAft>
              <a:buSzPts val="1300"/>
              <a:buChar char="●"/>
            </a:pPr>
            <a:endParaRPr lang="en-US" sz="1380" b="1" i="1" dirty="0">
              <a:latin typeface="Inter" panose="020B0604020202020204" charset="0"/>
              <a:ea typeface="Inter" panose="020B0604020202020204" charset="0"/>
            </a:endParaRPr>
          </a:p>
          <a:p>
            <a:pPr marL="457200" lvl="0" indent="-311150" algn="l" rtl="0">
              <a:lnSpc>
                <a:spcPct val="110000"/>
              </a:lnSpc>
              <a:spcBef>
                <a:spcPts val="0"/>
              </a:spcBef>
              <a:spcAft>
                <a:spcPts val="0"/>
              </a:spcAft>
              <a:buSzPts val="1300"/>
              <a:buChar char="●"/>
            </a:pPr>
            <a:r>
              <a:rPr lang="en-US" sz="1380" dirty="0">
                <a:latin typeface="Inter" panose="020B0604020202020204" charset="0"/>
                <a:ea typeface="Inter" panose="020B0604020202020204" charset="0"/>
              </a:rPr>
              <a:t>I first tried new approaches but with little progress. So I resorted to tweaking the previous works’ features here and then there.. Trying different approaches of achieving similar </a:t>
            </a:r>
            <a:r>
              <a:rPr lang="en-US" sz="1380" dirty="0" err="1">
                <a:latin typeface="Inter" panose="020B0604020202020204" charset="0"/>
                <a:ea typeface="Inter" panose="020B0604020202020204" charset="0"/>
              </a:rPr>
              <a:t>results..the</a:t>
            </a:r>
            <a:r>
              <a:rPr lang="en-US" sz="1380" dirty="0">
                <a:latin typeface="Inter" panose="020B0604020202020204" charset="0"/>
                <a:ea typeface="Inter" panose="020B0604020202020204" charset="0"/>
              </a:rPr>
              <a:t> results? Best submission had RMSE of 5959 on private leaderboard!</a:t>
            </a:r>
          </a:p>
          <a:p>
            <a:pPr marL="457200" lvl="0" indent="-311150" algn="l" rtl="0">
              <a:lnSpc>
                <a:spcPct val="110000"/>
              </a:lnSpc>
              <a:spcBef>
                <a:spcPts val="0"/>
              </a:spcBef>
              <a:spcAft>
                <a:spcPts val="0"/>
              </a:spcAft>
              <a:buSzPts val="1300"/>
              <a:buChar char="●"/>
            </a:pPr>
            <a:endParaRPr lang="en" sz="1380" dirty="0">
              <a:latin typeface="Inter" panose="020B0604020202020204" charset="0"/>
              <a:ea typeface="Inter" panose="020B0604020202020204" charset="0"/>
            </a:endParaRPr>
          </a:p>
          <a:p>
            <a:pPr marL="457200" lvl="0" indent="-311150" algn="l" rtl="0">
              <a:lnSpc>
                <a:spcPct val="110000"/>
              </a:lnSpc>
              <a:spcBef>
                <a:spcPts val="0"/>
              </a:spcBef>
              <a:spcAft>
                <a:spcPts val="0"/>
              </a:spcAft>
              <a:buSzPts val="1300"/>
              <a:buChar char="●"/>
            </a:pPr>
            <a:endParaRPr sz="1380" dirty="0">
              <a:latin typeface="Inter" panose="020B0604020202020204" charset="0"/>
              <a:ea typeface="Inter" panose="020B0604020202020204" charset="0"/>
            </a:endParaRPr>
          </a:p>
        </p:txBody>
      </p:sp>
      <p:sp>
        <p:nvSpPr>
          <p:cNvPr id="307" name="Google Shape;307;p43"/>
          <p:cNvSpPr txBox="1">
            <a:spLocks noGrp="1"/>
          </p:cNvSpPr>
          <p:nvPr>
            <p:ph type="title"/>
          </p:nvPr>
        </p:nvSpPr>
        <p:spPr>
          <a:xfrm>
            <a:off x="226423" y="372560"/>
            <a:ext cx="3196046" cy="65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2. Background</a:t>
            </a:r>
            <a:endParaRPr dirty="0"/>
          </a:p>
        </p:txBody>
      </p:sp>
      <p:pic>
        <p:nvPicPr>
          <p:cNvPr id="2052" name="Picture 4" descr="Image result for research">
            <a:extLst>
              <a:ext uri="{FF2B5EF4-FFF2-40B4-BE49-F238E27FC236}">
                <a16:creationId xmlns:a16="http://schemas.microsoft.com/office/drawing/2014/main" id="{75AEEB05-06F9-C009-6457-848E81CEB1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 y="1499235"/>
            <a:ext cx="2916283" cy="19885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1" name="Google Shape;211;p31"/>
          <p:cNvSpPr txBox="1">
            <a:spLocks noGrp="1"/>
          </p:cNvSpPr>
          <p:nvPr>
            <p:ph type="subTitle" idx="2"/>
          </p:nvPr>
        </p:nvSpPr>
        <p:spPr>
          <a:xfrm>
            <a:off x="885331" y="1530366"/>
            <a:ext cx="2885480" cy="1251104"/>
          </a:xfrm>
          <a:prstGeom prst="rect">
            <a:avLst/>
          </a:prstGeom>
        </p:spPr>
        <p:txBody>
          <a:bodyPr spcFirstLastPara="1" wrap="square" lIns="91425" tIns="91425" rIns="91425" bIns="91425" anchor="t" anchorCtr="0">
            <a:noAutofit/>
          </a:bodyPr>
          <a:lstStyle/>
          <a:p>
            <a:pPr marL="171450" lvl="0" indent="-171450" algn="l" rtl="0">
              <a:spcBef>
                <a:spcPts val="0"/>
              </a:spcBef>
              <a:spcAft>
                <a:spcPts val="1200"/>
              </a:spcAft>
              <a:buFont typeface="Arial" panose="020B0604020202020204" pitchFamily="34" charset="0"/>
              <a:buChar char="•"/>
            </a:pPr>
            <a:r>
              <a:rPr lang="en-US" sz="1400" dirty="0"/>
              <a:t>This is the process of identifying and correcting or removing errors, inconsistencies, and inaccuracies in datasets.</a:t>
            </a:r>
          </a:p>
        </p:txBody>
      </p:sp>
      <p:sp>
        <p:nvSpPr>
          <p:cNvPr id="212" name="Google Shape;212;p31"/>
          <p:cNvSpPr txBox="1">
            <a:spLocks noGrp="1"/>
          </p:cNvSpPr>
          <p:nvPr>
            <p:ph type="title"/>
          </p:nvPr>
        </p:nvSpPr>
        <p:spPr>
          <a:xfrm>
            <a:off x="947822" y="845886"/>
            <a:ext cx="2962327" cy="522018"/>
          </a:xfrm>
          <a:prstGeom prst="rect">
            <a:avLst/>
          </a:prstGeom>
        </p:spPr>
        <p:txBody>
          <a:bodyPr spcFirstLastPara="1" wrap="square" lIns="91425" tIns="91425" rIns="91425" bIns="91425" anchor="ctr" anchorCtr="0">
            <a:noAutofit/>
          </a:bodyPr>
          <a:lstStyle/>
          <a:p>
            <a:pPr lvl="0" algn="l" rtl="0">
              <a:spcBef>
                <a:spcPts val="0"/>
              </a:spcBef>
              <a:spcAft>
                <a:spcPts val="0"/>
              </a:spcAft>
            </a:pPr>
            <a:r>
              <a:rPr lang="en" dirty="0"/>
              <a:t>3. Data Cleaning</a:t>
            </a:r>
            <a:endParaRPr dirty="0"/>
          </a:p>
        </p:txBody>
      </p:sp>
      <p:sp>
        <p:nvSpPr>
          <p:cNvPr id="213" name="Google Shape;213;p31"/>
          <p:cNvSpPr txBox="1">
            <a:spLocks noGrp="1"/>
          </p:cNvSpPr>
          <p:nvPr>
            <p:ph type="subTitle" idx="3"/>
          </p:nvPr>
        </p:nvSpPr>
        <p:spPr>
          <a:xfrm>
            <a:off x="885331" y="3106395"/>
            <a:ext cx="2469000" cy="1373732"/>
          </a:xfrm>
          <a:prstGeom prst="rect">
            <a:avLst/>
          </a:prstGeom>
        </p:spPr>
        <p:txBody>
          <a:bodyPr spcFirstLastPara="1" wrap="square" lIns="91425" tIns="91425" rIns="91425" bIns="91425" anchor="t" anchorCtr="0">
            <a:noAutofit/>
          </a:bodyPr>
          <a:lstStyle/>
          <a:p>
            <a:pPr marL="171450" lvl="0" indent="-171450" algn="l" rtl="0">
              <a:spcBef>
                <a:spcPts val="0"/>
              </a:spcBef>
              <a:spcAft>
                <a:spcPts val="1200"/>
              </a:spcAft>
              <a:buFont typeface="Arial" panose="020B0604020202020204" pitchFamily="34" charset="0"/>
              <a:buChar char="•"/>
            </a:pPr>
            <a:r>
              <a:rPr lang="en" sz="1400" dirty="0"/>
              <a:t>Cleaning data </a:t>
            </a:r>
            <a:r>
              <a:rPr lang="en-US" sz="1400" dirty="0"/>
              <a:t>give better Improved Data Quality and hence </a:t>
            </a:r>
            <a:r>
              <a:rPr lang="en" sz="1400" dirty="0"/>
              <a:t>can help achieve </a:t>
            </a:r>
            <a:r>
              <a:rPr lang="en-US" sz="1400" dirty="0"/>
              <a:t>Improved Model Performance, </a:t>
            </a:r>
            <a:endParaRPr sz="1400" dirty="0"/>
          </a:p>
        </p:txBody>
      </p:sp>
      <p:pic>
        <p:nvPicPr>
          <p:cNvPr id="4" name="Picture 3">
            <a:extLst>
              <a:ext uri="{FF2B5EF4-FFF2-40B4-BE49-F238E27FC236}">
                <a16:creationId xmlns:a16="http://schemas.microsoft.com/office/drawing/2014/main" id="{162736D3-37F6-842F-1018-D9142A2ECBB0}"/>
              </a:ext>
            </a:extLst>
          </p:cNvPr>
          <p:cNvPicPr>
            <a:picLocks noChangeAspect="1"/>
          </p:cNvPicPr>
          <p:nvPr/>
        </p:nvPicPr>
        <p:blipFill>
          <a:blip r:embed="rId3"/>
          <a:stretch>
            <a:fillRect/>
          </a:stretch>
        </p:blipFill>
        <p:spPr>
          <a:xfrm>
            <a:off x="5373191" y="977977"/>
            <a:ext cx="3029106" cy="3606985"/>
          </a:xfrm>
          <a:prstGeom prst="rect">
            <a:avLst/>
          </a:prstGeom>
        </p:spPr>
      </p:pic>
    </p:spTree>
    <p:extLst>
      <p:ext uri="{BB962C8B-B14F-4D97-AF65-F5344CB8AC3E}">
        <p14:creationId xmlns:p14="http://schemas.microsoft.com/office/powerpoint/2010/main" val="3169038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1"/>
          <p:cNvSpPr txBox="1">
            <a:spLocks noGrp="1"/>
          </p:cNvSpPr>
          <p:nvPr>
            <p:ph type="subTitle" idx="1"/>
          </p:nvPr>
        </p:nvSpPr>
        <p:spPr>
          <a:xfrm>
            <a:off x="885331" y="1066937"/>
            <a:ext cx="3904383" cy="1108310"/>
          </a:xfrm>
          <a:prstGeom prst="rect">
            <a:avLst/>
          </a:prstGeom>
        </p:spPr>
        <p:txBody>
          <a:bodyPr spcFirstLastPara="1" wrap="square" lIns="91425" tIns="91425" rIns="91425" bIns="91425" anchor="t" anchorCtr="0">
            <a:noAutofit/>
          </a:bodyPr>
          <a:lstStyle/>
          <a:p>
            <a:pPr marL="171450" lvl="0" indent="-171450" algn="l" rtl="0">
              <a:spcBef>
                <a:spcPts val="0"/>
              </a:spcBef>
              <a:spcAft>
                <a:spcPts val="1200"/>
              </a:spcAft>
              <a:buSzPct val="150000"/>
              <a:buFont typeface="Arial" panose="020B0604020202020204" pitchFamily="34" charset="0"/>
              <a:buChar char="•"/>
            </a:pPr>
            <a:r>
              <a:rPr lang="en" sz="1600" dirty="0"/>
              <a:t>Columns with greater than 90% values missing were dropped</a:t>
            </a:r>
            <a:endParaRPr sz="1600" dirty="0"/>
          </a:p>
        </p:txBody>
      </p:sp>
      <p:sp>
        <p:nvSpPr>
          <p:cNvPr id="212" name="Google Shape;212;p31"/>
          <p:cNvSpPr txBox="1">
            <a:spLocks noGrp="1"/>
          </p:cNvSpPr>
          <p:nvPr>
            <p:ph type="title"/>
          </p:nvPr>
        </p:nvSpPr>
        <p:spPr>
          <a:xfrm>
            <a:off x="885331" y="251773"/>
            <a:ext cx="7753500" cy="522018"/>
          </a:xfrm>
          <a:prstGeom prst="rect">
            <a:avLst/>
          </a:prstGeom>
        </p:spPr>
        <p:txBody>
          <a:bodyPr spcFirstLastPara="1" wrap="square" lIns="91425" tIns="91425" rIns="91425" bIns="91425" anchor="ctr" anchorCtr="0">
            <a:noAutofit/>
          </a:bodyPr>
          <a:lstStyle/>
          <a:p>
            <a:pPr lvl="0" algn="l" rtl="0">
              <a:spcBef>
                <a:spcPts val="0"/>
              </a:spcBef>
              <a:spcAft>
                <a:spcPts val="0"/>
              </a:spcAft>
            </a:pPr>
            <a:r>
              <a:rPr lang="en" dirty="0"/>
              <a:t>Data Cleaning Continued..</a:t>
            </a:r>
            <a:endParaRPr dirty="0"/>
          </a:p>
        </p:txBody>
      </p:sp>
      <p:pic>
        <p:nvPicPr>
          <p:cNvPr id="7" name="Picture 6">
            <a:extLst>
              <a:ext uri="{FF2B5EF4-FFF2-40B4-BE49-F238E27FC236}">
                <a16:creationId xmlns:a16="http://schemas.microsoft.com/office/drawing/2014/main" id="{15B171B7-45AF-5FA7-D534-CF442E94FF9E}"/>
              </a:ext>
            </a:extLst>
          </p:cNvPr>
          <p:cNvPicPr>
            <a:picLocks noChangeAspect="1"/>
          </p:cNvPicPr>
          <p:nvPr/>
        </p:nvPicPr>
        <p:blipFill>
          <a:blip r:embed="rId3"/>
          <a:stretch>
            <a:fillRect/>
          </a:stretch>
        </p:blipFill>
        <p:spPr>
          <a:xfrm>
            <a:off x="1756188" y="1806175"/>
            <a:ext cx="5129467" cy="1901316"/>
          </a:xfrm>
          <a:prstGeom prst="rect">
            <a:avLst/>
          </a:prstGeom>
        </p:spPr>
      </p:pic>
      <p:sp>
        <p:nvSpPr>
          <p:cNvPr id="9" name="Google Shape;210;p31">
            <a:extLst>
              <a:ext uri="{FF2B5EF4-FFF2-40B4-BE49-F238E27FC236}">
                <a16:creationId xmlns:a16="http://schemas.microsoft.com/office/drawing/2014/main" id="{61900C0A-AF0D-39D4-BCA0-900869E505D0}"/>
              </a:ext>
            </a:extLst>
          </p:cNvPr>
          <p:cNvSpPr txBox="1">
            <a:spLocks/>
          </p:cNvSpPr>
          <p:nvPr/>
        </p:nvSpPr>
        <p:spPr>
          <a:xfrm>
            <a:off x="989833" y="4035190"/>
            <a:ext cx="7648998" cy="9548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200"/>
              <a:buFont typeface="Inter"/>
              <a:buNone/>
              <a:defRPr sz="1200" b="0" i="0" u="none" strike="noStrike" cap="none">
                <a:solidFill>
                  <a:schemeClr val="dk2"/>
                </a:solidFill>
                <a:latin typeface="Inter"/>
                <a:ea typeface="Inter"/>
                <a:cs typeface="Inter"/>
                <a:sym typeface="Inter"/>
              </a:defRPr>
            </a:lvl1pPr>
            <a:lvl2pPr marL="914400" marR="0" lvl="1" indent="-304800" algn="l" rtl="0">
              <a:lnSpc>
                <a:spcPct val="115000"/>
              </a:lnSpc>
              <a:spcBef>
                <a:spcPts val="0"/>
              </a:spcBef>
              <a:spcAft>
                <a:spcPts val="0"/>
              </a:spcAft>
              <a:buClr>
                <a:schemeClr val="dk2"/>
              </a:buClr>
              <a:buSzPts val="1200"/>
              <a:buFont typeface="Inter"/>
              <a:buNone/>
              <a:defRPr sz="1200" b="0" i="0" u="none" strike="noStrike" cap="none">
                <a:solidFill>
                  <a:schemeClr val="dk2"/>
                </a:solidFill>
                <a:latin typeface="Inter"/>
                <a:ea typeface="Inter"/>
                <a:cs typeface="Inter"/>
                <a:sym typeface="Inter"/>
              </a:defRPr>
            </a:lvl2pPr>
            <a:lvl3pPr marL="1371600" marR="0" lvl="2" indent="-304800" algn="l" rtl="0">
              <a:lnSpc>
                <a:spcPct val="115000"/>
              </a:lnSpc>
              <a:spcBef>
                <a:spcPts val="0"/>
              </a:spcBef>
              <a:spcAft>
                <a:spcPts val="0"/>
              </a:spcAft>
              <a:buClr>
                <a:schemeClr val="dk2"/>
              </a:buClr>
              <a:buSzPts val="1200"/>
              <a:buFont typeface="Inter"/>
              <a:buNone/>
              <a:defRPr sz="1200" b="0" i="0" u="none" strike="noStrike" cap="none">
                <a:solidFill>
                  <a:schemeClr val="dk2"/>
                </a:solidFill>
                <a:latin typeface="Inter"/>
                <a:ea typeface="Inter"/>
                <a:cs typeface="Inter"/>
                <a:sym typeface="Inter"/>
              </a:defRPr>
            </a:lvl3pPr>
            <a:lvl4pPr marL="1828800" marR="0" lvl="3" indent="-304800" algn="l" rtl="0">
              <a:lnSpc>
                <a:spcPct val="115000"/>
              </a:lnSpc>
              <a:spcBef>
                <a:spcPts val="0"/>
              </a:spcBef>
              <a:spcAft>
                <a:spcPts val="0"/>
              </a:spcAft>
              <a:buClr>
                <a:schemeClr val="dk2"/>
              </a:buClr>
              <a:buSzPts val="1200"/>
              <a:buFont typeface="Inter"/>
              <a:buNone/>
              <a:defRPr sz="1200" b="0" i="0" u="none" strike="noStrike" cap="none">
                <a:solidFill>
                  <a:schemeClr val="dk2"/>
                </a:solidFill>
                <a:latin typeface="Inter"/>
                <a:ea typeface="Inter"/>
                <a:cs typeface="Inter"/>
                <a:sym typeface="Inter"/>
              </a:defRPr>
            </a:lvl4pPr>
            <a:lvl5pPr marL="2286000" marR="0" lvl="4" indent="-304800" algn="l" rtl="0">
              <a:lnSpc>
                <a:spcPct val="115000"/>
              </a:lnSpc>
              <a:spcBef>
                <a:spcPts val="0"/>
              </a:spcBef>
              <a:spcAft>
                <a:spcPts val="0"/>
              </a:spcAft>
              <a:buClr>
                <a:schemeClr val="dk2"/>
              </a:buClr>
              <a:buSzPts val="1200"/>
              <a:buFont typeface="Inter"/>
              <a:buNone/>
              <a:defRPr sz="1200" b="0" i="0" u="none" strike="noStrike" cap="none">
                <a:solidFill>
                  <a:schemeClr val="dk2"/>
                </a:solidFill>
                <a:latin typeface="Inter"/>
                <a:ea typeface="Inter"/>
                <a:cs typeface="Inter"/>
                <a:sym typeface="Inter"/>
              </a:defRPr>
            </a:lvl5pPr>
            <a:lvl6pPr marL="2743200" marR="0" lvl="5" indent="-304800" algn="l" rtl="0">
              <a:lnSpc>
                <a:spcPct val="115000"/>
              </a:lnSpc>
              <a:spcBef>
                <a:spcPts val="0"/>
              </a:spcBef>
              <a:spcAft>
                <a:spcPts val="0"/>
              </a:spcAft>
              <a:buClr>
                <a:schemeClr val="dk2"/>
              </a:buClr>
              <a:buSzPts val="1200"/>
              <a:buFont typeface="Inter"/>
              <a:buNone/>
              <a:defRPr sz="1200" b="0" i="0" u="none" strike="noStrike" cap="none">
                <a:solidFill>
                  <a:schemeClr val="dk2"/>
                </a:solidFill>
                <a:latin typeface="Inter"/>
                <a:ea typeface="Inter"/>
                <a:cs typeface="Inter"/>
                <a:sym typeface="Inter"/>
              </a:defRPr>
            </a:lvl6pPr>
            <a:lvl7pPr marL="3200400" marR="0" lvl="6" indent="-304800" algn="l" rtl="0">
              <a:lnSpc>
                <a:spcPct val="115000"/>
              </a:lnSpc>
              <a:spcBef>
                <a:spcPts val="0"/>
              </a:spcBef>
              <a:spcAft>
                <a:spcPts val="0"/>
              </a:spcAft>
              <a:buClr>
                <a:schemeClr val="dk2"/>
              </a:buClr>
              <a:buSzPts val="1200"/>
              <a:buFont typeface="Inter"/>
              <a:buNone/>
              <a:defRPr sz="1200" b="0" i="0" u="none" strike="noStrike" cap="none">
                <a:solidFill>
                  <a:schemeClr val="dk2"/>
                </a:solidFill>
                <a:latin typeface="Inter"/>
                <a:ea typeface="Inter"/>
                <a:cs typeface="Inter"/>
                <a:sym typeface="Inter"/>
              </a:defRPr>
            </a:lvl7pPr>
            <a:lvl8pPr marL="3657600" marR="0" lvl="7" indent="-304800" algn="l" rtl="0">
              <a:lnSpc>
                <a:spcPct val="115000"/>
              </a:lnSpc>
              <a:spcBef>
                <a:spcPts val="0"/>
              </a:spcBef>
              <a:spcAft>
                <a:spcPts val="0"/>
              </a:spcAft>
              <a:buClr>
                <a:schemeClr val="dk2"/>
              </a:buClr>
              <a:buSzPts val="1200"/>
              <a:buFont typeface="Inter"/>
              <a:buNone/>
              <a:defRPr sz="1200" b="0" i="0" u="none" strike="noStrike" cap="none">
                <a:solidFill>
                  <a:schemeClr val="dk2"/>
                </a:solidFill>
                <a:latin typeface="Inter"/>
                <a:ea typeface="Inter"/>
                <a:cs typeface="Inter"/>
                <a:sym typeface="Inter"/>
              </a:defRPr>
            </a:lvl8pPr>
            <a:lvl9pPr marL="4114800" marR="0" lvl="8" indent="-304800" algn="l" rtl="0">
              <a:lnSpc>
                <a:spcPct val="115000"/>
              </a:lnSpc>
              <a:spcBef>
                <a:spcPts val="0"/>
              </a:spcBef>
              <a:spcAft>
                <a:spcPts val="0"/>
              </a:spcAft>
              <a:buClr>
                <a:schemeClr val="dk2"/>
              </a:buClr>
              <a:buSzPts val="1200"/>
              <a:buFont typeface="Inter"/>
              <a:buNone/>
              <a:defRPr sz="1200" b="0" i="0" u="none" strike="noStrike" cap="none">
                <a:solidFill>
                  <a:schemeClr val="dk2"/>
                </a:solidFill>
                <a:latin typeface="Inter"/>
                <a:ea typeface="Inter"/>
                <a:cs typeface="Inter"/>
                <a:sym typeface="Inter"/>
              </a:defRPr>
            </a:lvl9pPr>
          </a:lstStyle>
          <a:p>
            <a:pPr marL="171450" indent="-171450">
              <a:spcAft>
                <a:spcPts val="1200"/>
              </a:spcAft>
              <a:buSzPct val="150000"/>
              <a:buFont typeface="Arial" panose="020B0604020202020204" pitchFamily="34" charset="0"/>
              <a:buChar char="•"/>
            </a:pPr>
            <a:r>
              <a:rPr lang="en-US" sz="1600" dirty="0"/>
              <a:t>Other data cleaning options such as filling missing values, removing outliers etc. degraded model performance. </a:t>
            </a:r>
          </a:p>
        </p:txBody>
      </p:sp>
    </p:spTree>
    <p:extLst>
      <p:ext uri="{BB962C8B-B14F-4D97-AF65-F5344CB8AC3E}">
        <p14:creationId xmlns:p14="http://schemas.microsoft.com/office/powerpoint/2010/main" val="4186230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3"/>
          <p:cNvSpPr txBox="1">
            <a:spLocks noGrp="1"/>
          </p:cNvSpPr>
          <p:nvPr>
            <p:ph type="title"/>
          </p:nvPr>
        </p:nvSpPr>
        <p:spPr>
          <a:xfrm>
            <a:off x="816679" y="495285"/>
            <a:ext cx="6231672"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4. Exploratory Data Analysis (EDA)</a:t>
            </a:r>
            <a:endParaRPr dirty="0"/>
          </a:p>
        </p:txBody>
      </p:sp>
      <p:sp>
        <p:nvSpPr>
          <p:cNvPr id="227" name="Google Shape;227;p33"/>
          <p:cNvSpPr txBox="1">
            <a:spLocks noGrp="1"/>
          </p:cNvSpPr>
          <p:nvPr>
            <p:ph type="subTitle" idx="1"/>
          </p:nvPr>
        </p:nvSpPr>
        <p:spPr>
          <a:xfrm>
            <a:off x="642700" y="1723725"/>
            <a:ext cx="3605100" cy="2561040"/>
          </a:xfrm>
          <a:prstGeom prst="rect">
            <a:avLst/>
          </a:prstGeom>
        </p:spPr>
        <p:txBody>
          <a:bodyPr spcFirstLastPara="1" wrap="square" lIns="91425" tIns="91425" rIns="91425" bIns="91425" anchor="t" anchorCtr="0">
            <a:noAutofit/>
          </a:bodyPr>
          <a:lstStyle/>
          <a:p>
            <a:pPr marL="457200" lvl="0" indent="-311150" algn="l" rtl="0">
              <a:lnSpc>
                <a:spcPct val="110000"/>
              </a:lnSpc>
              <a:spcBef>
                <a:spcPts val="0"/>
              </a:spcBef>
              <a:spcAft>
                <a:spcPts val="0"/>
              </a:spcAft>
              <a:buSzPts val="1300"/>
              <a:buChar char="●"/>
            </a:pPr>
            <a:r>
              <a:rPr lang="en" dirty="0"/>
              <a:t>Data visualization and feature selection techniques are used to identify significant variables and relationships within data.</a:t>
            </a:r>
          </a:p>
          <a:p>
            <a:pPr marL="457200" lvl="0" indent="-311150" algn="l" rtl="0">
              <a:lnSpc>
                <a:spcPct val="110000"/>
              </a:lnSpc>
              <a:spcBef>
                <a:spcPts val="0"/>
              </a:spcBef>
              <a:spcAft>
                <a:spcPts val="0"/>
              </a:spcAft>
              <a:buSzPts val="1300"/>
              <a:buChar char="●"/>
            </a:pPr>
            <a:endParaRPr lang="en" dirty="0"/>
          </a:p>
          <a:p>
            <a:pPr marL="457200" lvl="0" indent="-311150" algn="l" rtl="0">
              <a:lnSpc>
                <a:spcPct val="110000"/>
              </a:lnSpc>
              <a:spcBef>
                <a:spcPts val="0"/>
              </a:spcBef>
              <a:spcAft>
                <a:spcPts val="0"/>
              </a:spcAft>
              <a:buSzPts val="1300"/>
              <a:buChar char="●"/>
            </a:pPr>
            <a:endParaRPr dirty="0"/>
          </a:p>
          <a:p>
            <a:pPr marL="457200" lvl="0" indent="-311150" algn="l" rtl="0">
              <a:lnSpc>
                <a:spcPct val="110000"/>
              </a:lnSpc>
              <a:spcBef>
                <a:spcPts val="0"/>
              </a:spcBef>
              <a:spcAft>
                <a:spcPts val="0"/>
              </a:spcAft>
              <a:buSzPts val="1300"/>
              <a:buChar char="●"/>
            </a:pPr>
            <a:r>
              <a:rPr lang="en" dirty="0"/>
              <a:t>This process helps uncover patterns, trends, and correlations, providing insights into factors influencing CPI fluctuations.</a:t>
            </a:r>
            <a:endParaRPr dirty="0"/>
          </a:p>
        </p:txBody>
      </p:sp>
      <p:pic>
        <p:nvPicPr>
          <p:cNvPr id="3" name="Picture 2">
            <a:extLst>
              <a:ext uri="{FF2B5EF4-FFF2-40B4-BE49-F238E27FC236}">
                <a16:creationId xmlns:a16="http://schemas.microsoft.com/office/drawing/2014/main" id="{6660CEDD-B88C-6994-8FDC-E7C63CD0EA6F}"/>
              </a:ext>
            </a:extLst>
          </p:cNvPr>
          <p:cNvPicPr>
            <a:picLocks noChangeAspect="1"/>
          </p:cNvPicPr>
          <p:nvPr/>
        </p:nvPicPr>
        <p:blipFill>
          <a:blip r:embed="rId3"/>
          <a:stretch>
            <a:fillRect/>
          </a:stretch>
        </p:blipFill>
        <p:spPr>
          <a:xfrm>
            <a:off x="6311079" y="1723725"/>
            <a:ext cx="2470277" cy="2561040"/>
          </a:xfrm>
          <a:prstGeom prst="rect">
            <a:avLst/>
          </a:prstGeom>
        </p:spPr>
      </p:pic>
    </p:spTree>
    <p:extLst>
      <p:ext uri="{BB962C8B-B14F-4D97-AF65-F5344CB8AC3E}">
        <p14:creationId xmlns:p14="http://schemas.microsoft.com/office/powerpoint/2010/main" val="1937047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7" name="Google Shape;227;p33"/>
          <p:cNvSpPr txBox="1">
            <a:spLocks noGrp="1"/>
          </p:cNvSpPr>
          <p:nvPr>
            <p:ph type="subTitle" idx="1"/>
          </p:nvPr>
        </p:nvSpPr>
        <p:spPr>
          <a:xfrm>
            <a:off x="642700" y="644434"/>
            <a:ext cx="3605100" cy="3640331"/>
          </a:xfrm>
          <a:prstGeom prst="rect">
            <a:avLst/>
          </a:prstGeom>
        </p:spPr>
        <p:txBody>
          <a:bodyPr spcFirstLastPara="1" wrap="square" lIns="91425" tIns="91425" rIns="91425" bIns="91425" anchor="t" anchorCtr="0">
            <a:noAutofit/>
          </a:bodyPr>
          <a:lstStyle/>
          <a:p>
            <a:pPr marL="146050" lvl="0" indent="0" algn="l" rtl="0">
              <a:lnSpc>
                <a:spcPct val="110000"/>
              </a:lnSpc>
              <a:spcBef>
                <a:spcPts val="0"/>
              </a:spcBef>
              <a:spcAft>
                <a:spcPts val="0"/>
              </a:spcAft>
              <a:buSzPts val="1300"/>
            </a:pPr>
            <a:r>
              <a:rPr lang="en" sz="2400" b="1" dirty="0"/>
              <a:t>Location</a:t>
            </a:r>
          </a:p>
          <a:p>
            <a:pPr marL="146050" lvl="0" indent="0" algn="l" rtl="0">
              <a:lnSpc>
                <a:spcPct val="110000"/>
              </a:lnSpc>
              <a:spcBef>
                <a:spcPts val="0"/>
              </a:spcBef>
              <a:spcAft>
                <a:spcPts val="0"/>
              </a:spcAft>
              <a:buSzPts val="1300"/>
            </a:pPr>
            <a:endParaRPr lang="en" sz="2400" b="1" dirty="0"/>
          </a:p>
          <a:p>
            <a:pPr marL="457200" lvl="0" indent="-311150" algn="l" rtl="0">
              <a:lnSpc>
                <a:spcPct val="110000"/>
              </a:lnSpc>
              <a:spcBef>
                <a:spcPts val="0"/>
              </a:spcBef>
              <a:spcAft>
                <a:spcPts val="0"/>
              </a:spcAft>
              <a:buSzPts val="1300"/>
              <a:buChar char="●"/>
            </a:pPr>
            <a:r>
              <a:rPr lang="en" dirty="0"/>
              <a:t>The challenge described that the distribution of train dataset was different from that of test dataset to ensure good generalizability of results.</a:t>
            </a:r>
          </a:p>
          <a:p>
            <a:pPr marL="457200" lvl="0" indent="-311150" algn="l" rtl="0">
              <a:lnSpc>
                <a:spcPct val="110000"/>
              </a:lnSpc>
              <a:spcBef>
                <a:spcPts val="0"/>
              </a:spcBef>
              <a:spcAft>
                <a:spcPts val="0"/>
              </a:spcAft>
              <a:buSzPts val="1300"/>
              <a:buChar char="●"/>
            </a:pPr>
            <a:endParaRPr lang="en" dirty="0"/>
          </a:p>
          <a:p>
            <a:pPr marL="457200" lvl="0" indent="-311150" algn="l" rtl="0">
              <a:lnSpc>
                <a:spcPct val="110000"/>
              </a:lnSpc>
              <a:spcBef>
                <a:spcPts val="0"/>
              </a:spcBef>
              <a:spcAft>
                <a:spcPts val="0"/>
              </a:spcAft>
              <a:buSzPts val="1300"/>
              <a:buChar char="●"/>
            </a:pPr>
            <a:endParaRPr dirty="0"/>
          </a:p>
          <a:p>
            <a:pPr marL="457200" lvl="0" indent="-311150" algn="l" rtl="0">
              <a:lnSpc>
                <a:spcPct val="110000"/>
              </a:lnSpc>
              <a:spcBef>
                <a:spcPts val="0"/>
              </a:spcBef>
              <a:spcAft>
                <a:spcPts val="0"/>
              </a:spcAft>
              <a:buSzPts val="1300"/>
              <a:buChar char="●"/>
            </a:pPr>
            <a:r>
              <a:rPr lang="en" dirty="0"/>
              <a:t>This is clearly shown in the map that shows the train locations in green and test locations in orange</a:t>
            </a:r>
            <a:endParaRPr dirty="0"/>
          </a:p>
        </p:txBody>
      </p:sp>
      <p:pic>
        <p:nvPicPr>
          <p:cNvPr id="4" name="Picture 3">
            <a:extLst>
              <a:ext uri="{FF2B5EF4-FFF2-40B4-BE49-F238E27FC236}">
                <a16:creationId xmlns:a16="http://schemas.microsoft.com/office/drawing/2014/main" id="{E7FE5F41-492F-A086-46B2-AB4A2149ABEF}"/>
              </a:ext>
            </a:extLst>
          </p:cNvPr>
          <p:cNvPicPr>
            <a:picLocks noChangeAspect="1"/>
          </p:cNvPicPr>
          <p:nvPr/>
        </p:nvPicPr>
        <p:blipFill>
          <a:blip r:embed="rId3"/>
          <a:stretch>
            <a:fillRect/>
          </a:stretch>
        </p:blipFill>
        <p:spPr>
          <a:xfrm>
            <a:off x="4648720" y="805911"/>
            <a:ext cx="4209334" cy="2952323"/>
          </a:xfrm>
          <a:prstGeom prst="rect">
            <a:avLst/>
          </a:prstGeom>
        </p:spPr>
      </p:pic>
    </p:spTree>
    <p:extLst>
      <p:ext uri="{BB962C8B-B14F-4D97-AF65-F5344CB8AC3E}">
        <p14:creationId xmlns:p14="http://schemas.microsoft.com/office/powerpoint/2010/main" val="4079188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7" name="Google Shape;227;p33"/>
          <p:cNvSpPr txBox="1">
            <a:spLocks noGrp="1"/>
          </p:cNvSpPr>
          <p:nvPr>
            <p:ph type="subTitle" idx="1"/>
          </p:nvPr>
        </p:nvSpPr>
        <p:spPr>
          <a:xfrm>
            <a:off x="368803" y="271410"/>
            <a:ext cx="3605100" cy="4872089"/>
          </a:xfrm>
          <a:prstGeom prst="rect">
            <a:avLst/>
          </a:prstGeom>
        </p:spPr>
        <p:txBody>
          <a:bodyPr spcFirstLastPara="1" wrap="square" lIns="91425" tIns="91425" rIns="91425" bIns="91425" anchor="t" anchorCtr="0">
            <a:noAutofit/>
          </a:bodyPr>
          <a:lstStyle/>
          <a:p>
            <a:pPr marL="146050" lvl="0" indent="0" algn="l" rtl="0">
              <a:lnSpc>
                <a:spcPct val="110000"/>
              </a:lnSpc>
              <a:spcBef>
                <a:spcPts val="0"/>
              </a:spcBef>
              <a:spcAft>
                <a:spcPts val="0"/>
              </a:spcAft>
              <a:buSzPts val="1300"/>
            </a:pPr>
            <a:r>
              <a:rPr lang="en" sz="2400" b="1" dirty="0"/>
              <a:t>Cyclical Patterns</a:t>
            </a:r>
          </a:p>
          <a:p>
            <a:pPr marL="146050" lvl="0" indent="0" algn="l" rtl="0">
              <a:lnSpc>
                <a:spcPct val="110000"/>
              </a:lnSpc>
              <a:spcBef>
                <a:spcPts val="0"/>
              </a:spcBef>
              <a:spcAft>
                <a:spcPts val="0"/>
              </a:spcAft>
              <a:buSzPts val="1300"/>
            </a:pPr>
            <a:endParaRPr lang="en" sz="2400" b="1" dirty="0"/>
          </a:p>
          <a:p>
            <a:pPr marL="457200" lvl="0" indent="-311150" algn="l" rtl="0">
              <a:lnSpc>
                <a:spcPct val="110000"/>
              </a:lnSpc>
              <a:spcBef>
                <a:spcPts val="0"/>
              </a:spcBef>
              <a:spcAft>
                <a:spcPts val="0"/>
              </a:spcAft>
              <a:buSzPts val="1300"/>
              <a:buChar char="●"/>
            </a:pPr>
            <a:r>
              <a:rPr lang="en" dirty="0"/>
              <a:t>Upon scrutiny of the data, it was eminent that this was a time series data. </a:t>
            </a:r>
            <a:r>
              <a:rPr lang="en-US" dirty="0"/>
              <a:t>T</a:t>
            </a:r>
            <a:r>
              <a:rPr lang="en" dirty="0"/>
              <a:t>his data when plotted by week depicted cyclical patterns.</a:t>
            </a:r>
          </a:p>
          <a:p>
            <a:pPr marL="457200" lvl="0" indent="-311150" algn="l" rtl="0">
              <a:lnSpc>
                <a:spcPct val="110000"/>
              </a:lnSpc>
              <a:spcBef>
                <a:spcPts val="0"/>
              </a:spcBef>
              <a:spcAft>
                <a:spcPts val="0"/>
              </a:spcAft>
              <a:buSzPts val="1300"/>
              <a:buChar char="●"/>
            </a:pPr>
            <a:endParaRPr dirty="0"/>
          </a:p>
          <a:p>
            <a:pPr marL="457200" lvl="0" indent="-311150" algn="l" rtl="0">
              <a:lnSpc>
                <a:spcPct val="110000"/>
              </a:lnSpc>
              <a:spcBef>
                <a:spcPts val="0"/>
              </a:spcBef>
              <a:spcAft>
                <a:spcPts val="0"/>
              </a:spcAft>
              <a:buSzPts val="1300"/>
              <a:buChar char="●"/>
            </a:pPr>
            <a:r>
              <a:rPr lang="en" dirty="0"/>
              <a:t>Created a month feature and tried to check the cyclical patterns. Sure enough, the patterns were also present when year and month were used.</a:t>
            </a:r>
          </a:p>
          <a:p>
            <a:pPr marL="457200" lvl="0" indent="-311150" algn="l" rtl="0">
              <a:lnSpc>
                <a:spcPct val="110000"/>
              </a:lnSpc>
              <a:spcBef>
                <a:spcPts val="0"/>
              </a:spcBef>
              <a:spcAft>
                <a:spcPts val="0"/>
              </a:spcAft>
              <a:buSzPts val="1300"/>
              <a:buChar char="●"/>
            </a:pPr>
            <a:endParaRPr lang="en" dirty="0"/>
          </a:p>
          <a:p>
            <a:pPr marL="457200" lvl="0" indent="-311150" algn="l" rtl="0">
              <a:lnSpc>
                <a:spcPct val="110000"/>
              </a:lnSpc>
              <a:spcBef>
                <a:spcPts val="0"/>
              </a:spcBef>
              <a:spcAft>
                <a:spcPts val="0"/>
              </a:spcAft>
              <a:buSzPts val="1300"/>
              <a:buChar char="●"/>
            </a:pPr>
            <a:r>
              <a:rPr lang="en-US" dirty="0"/>
              <a:t>The analysis of the captured sensor data revealed a compelling correlation with time, thereby confirming the hypothesis that the data exhibits a time series pattern.</a:t>
            </a:r>
          </a:p>
        </p:txBody>
      </p:sp>
      <p:pic>
        <p:nvPicPr>
          <p:cNvPr id="10" name="Picture 9">
            <a:extLst>
              <a:ext uri="{FF2B5EF4-FFF2-40B4-BE49-F238E27FC236}">
                <a16:creationId xmlns:a16="http://schemas.microsoft.com/office/drawing/2014/main" id="{8E3830DE-E1A4-456D-5EB0-A1CACF0A5D9E}"/>
              </a:ext>
            </a:extLst>
          </p:cNvPr>
          <p:cNvPicPr>
            <a:picLocks noChangeAspect="1"/>
          </p:cNvPicPr>
          <p:nvPr/>
        </p:nvPicPr>
        <p:blipFill>
          <a:blip r:embed="rId3"/>
          <a:stretch>
            <a:fillRect/>
          </a:stretch>
        </p:blipFill>
        <p:spPr>
          <a:xfrm>
            <a:off x="4052280" y="794569"/>
            <a:ext cx="4877046" cy="1707512"/>
          </a:xfrm>
          <a:prstGeom prst="rect">
            <a:avLst/>
          </a:prstGeom>
        </p:spPr>
      </p:pic>
      <p:pic>
        <p:nvPicPr>
          <p:cNvPr id="12" name="Picture 11">
            <a:extLst>
              <a:ext uri="{FF2B5EF4-FFF2-40B4-BE49-F238E27FC236}">
                <a16:creationId xmlns:a16="http://schemas.microsoft.com/office/drawing/2014/main" id="{3B32EAEA-81B5-31AB-F126-5E19C52C9A30}"/>
              </a:ext>
            </a:extLst>
          </p:cNvPr>
          <p:cNvPicPr>
            <a:picLocks noChangeAspect="1"/>
          </p:cNvPicPr>
          <p:nvPr/>
        </p:nvPicPr>
        <p:blipFill>
          <a:blip r:embed="rId4"/>
          <a:stretch>
            <a:fillRect/>
          </a:stretch>
        </p:blipFill>
        <p:spPr>
          <a:xfrm>
            <a:off x="4052280" y="2780756"/>
            <a:ext cx="4877046" cy="2274094"/>
          </a:xfrm>
          <a:prstGeom prst="rect">
            <a:avLst/>
          </a:prstGeom>
        </p:spPr>
      </p:pic>
    </p:spTree>
    <p:extLst>
      <p:ext uri="{BB962C8B-B14F-4D97-AF65-F5344CB8AC3E}">
        <p14:creationId xmlns:p14="http://schemas.microsoft.com/office/powerpoint/2010/main" val="1422374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7" name="Google Shape;227;p33"/>
          <p:cNvSpPr txBox="1">
            <a:spLocks noGrp="1"/>
          </p:cNvSpPr>
          <p:nvPr>
            <p:ph type="subTitle" idx="1"/>
          </p:nvPr>
        </p:nvSpPr>
        <p:spPr>
          <a:xfrm>
            <a:off x="0" y="1213315"/>
            <a:ext cx="2499360" cy="2716867"/>
          </a:xfrm>
          <a:prstGeom prst="rect">
            <a:avLst/>
          </a:prstGeom>
        </p:spPr>
        <p:txBody>
          <a:bodyPr spcFirstLastPara="1" wrap="square" lIns="91425" tIns="91425" rIns="91425" bIns="91425" anchor="t" anchorCtr="0">
            <a:noAutofit/>
          </a:bodyPr>
          <a:lstStyle/>
          <a:p>
            <a:pPr marL="146050" lvl="0" indent="0" algn="l" rtl="0">
              <a:lnSpc>
                <a:spcPct val="110000"/>
              </a:lnSpc>
              <a:spcBef>
                <a:spcPts val="0"/>
              </a:spcBef>
              <a:spcAft>
                <a:spcPts val="0"/>
              </a:spcAft>
              <a:buSzPts val="1300"/>
            </a:pPr>
            <a:r>
              <a:rPr lang="en" sz="2400" b="1" dirty="0"/>
              <a:t>Correlation</a:t>
            </a:r>
          </a:p>
          <a:p>
            <a:pPr marL="146050" lvl="0" indent="0" algn="l" rtl="0">
              <a:lnSpc>
                <a:spcPct val="110000"/>
              </a:lnSpc>
              <a:spcBef>
                <a:spcPts val="0"/>
              </a:spcBef>
              <a:spcAft>
                <a:spcPts val="0"/>
              </a:spcAft>
              <a:buSzPts val="1300"/>
            </a:pPr>
            <a:endParaRPr lang="en" sz="2400" b="1" dirty="0"/>
          </a:p>
          <a:p>
            <a:pPr marL="146050" lvl="0" indent="0" algn="l" rtl="0">
              <a:lnSpc>
                <a:spcPct val="110000"/>
              </a:lnSpc>
              <a:spcBef>
                <a:spcPts val="0"/>
              </a:spcBef>
              <a:spcAft>
                <a:spcPts val="0"/>
              </a:spcAft>
              <a:buSzPts val="1300"/>
            </a:pPr>
            <a:r>
              <a:rPr lang="en" b="1" dirty="0"/>
              <a:t>The following columns had very low correlation with emissions. </a:t>
            </a:r>
          </a:p>
          <a:p>
            <a:pPr marL="146050" lvl="0" indent="0" algn="l" rtl="0">
              <a:lnSpc>
                <a:spcPct val="110000"/>
              </a:lnSpc>
              <a:spcBef>
                <a:spcPts val="0"/>
              </a:spcBef>
              <a:spcAft>
                <a:spcPts val="0"/>
              </a:spcAft>
              <a:buSzPts val="1300"/>
            </a:pPr>
            <a:r>
              <a:rPr lang="en" b="1" dirty="0"/>
              <a:t> </a:t>
            </a:r>
          </a:p>
          <a:p>
            <a:pPr marL="146050" lvl="0" indent="0" algn="l" rtl="0">
              <a:lnSpc>
                <a:spcPct val="110000"/>
              </a:lnSpc>
              <a:spcBef>
                <a:spcPts val="0"/>
              </a:spcBef>
              <a:spcAft>
                <a:spcPts val="0"/>
              </a:spcAft>
              <a:buSzPts val="1300"/>
            </a:pPr>
            <a:r>
              <a:rPr lang="en" b="1" dirty="0"/>
              <a:t>-</a:t>
            </a:r>
            <a:r>
              <a:rPr lang="en-US" dirty="0"/>
              <a:t>angle, </a:t>
            </a:r>
          </a:p>
          <a:p>
            <a:pPr marL="146050" lvl="0" indent="0" algn="l" rtl="0">
              <a:lnSpc>
                <a:spcPct val="110000"/>
              </a:lnSpc>
              <a:spcBef>
                <a:spcPts val="0"/>
              </a:spcBef>
              <a:spcAft>
                <a:spcPts val="0"/>
              </a:spcAft>
              <a:buSzPts val="1300"/>
            </a:pPr>
            <a:r>
              <a:rPr lang="en-US" dirty="0"/>
              <a:t>-altitude, </a:t>
            </a:r>
          </a:p>
          <a:p>
            <a:pPr marL="146050" lvl="0" indent="0" algn="l" rtl="0">
              <a:lnSpc>
                <a:spcPct val="110000"/>
              </a:lnSpc>
              <a:spcBef>
                <a:spcPts val="0"/>
              </a:spcBef>
              <a:spcAft>
                <a:spcPts val="0"/>
              </a:spcAft>
              <a:buSzPts val="1300"/>
            </a:pPr>
            <a:r>
              <a:rPr lang="en-US" dirty="0"/>
              <a:t>-depth and </a:t>
            </a:r>
          </a:p>
          <a:p>
            <a:pPr marL="146050" lvl="0" indent="0" algn="l" rtl="0">
              <a:lnSpc>
                <a:spcPct val="110000"/>
              </a:lnSpc>
              <a:spcBef>
                <a:spcPts val="0"/>
              </a:spcBef>
              <a:spcAft>
                <a:spcPts val="0"/>
              </a:spcAft>
              <a:buSzPts val="1300"/>
            </a:pPr>
            <a:r>
              <a:rPr lang="en-US" dirty="0"/>
              <a:t>-height </a:t>
            </a:r>
          </a:p>
        </p:txBody>
      </p:sp>
      <p:pic>
        <p:nvPicPr>
          <p:cNvPr id="3" name="Picture 2">
            <a:extLst>
              <a:ext uri="{FF2B5EF4-FFF2-40B4-BE49-F238E27FC236}">
                <a16:creationId xmlns:a16="http://schemas.microsoft.com/office/drawing/2014/main" id="{375D3449-C7B7-8561-6984-F8695EA97FB6}"/>
              </a:ext>
            </a:extLst>
          </p:cNvPr>
          <p:cNvPicPr>
            <a:picLocks noChangeAspect="1"/>
          </p:cNvPicPr>
          <p:nvPr/>
        </p:nvPicPr>
        <p:blipFill>
          <a:blip r:embed="rId3"/>
          <a:stretch>
            <a:fillRect/>
          </a:stretch>
        </p:blipFill>
        <p:spPr>
          <a:xfrm>
            <a:off x="2712366" y="92241"/>
            <a:ext cx="6384093" cy="4959016"/>
          </a:xfrm>
          <a:prstGeom prst="rect">
            <a:avLst/>
          </a:prstGeom>
        </p:spPr>
      </p:pic>
    </p:spTree>
    <p:extLst>
      <p:ext uri="{BB962C8B-B14F-4D97-AF65-F5344CB8AC3E}">
        <p14:creationId xmlns:p14="http://schemas.microsoft.com/office/powerpoint/2010/main" val="3165690388"/>
      </p:ext>
    </p:extLst>
  </p:cSld>
  <p:clrMapOvr>
    <a:masterClrMapping/>
  </p:clrMapOvr>
</p:sld>
</file>

<file path=ppt/theme/theme1.xml><?xml version="1.0" encoding="utf-8"?>
<a:theme xmlns:a="http://schemas.openxmlformats.org/drawingml/2006/main" name="Blue Opulence - v1">
  <a:themeElements>
    <a:clrScheme name="Simple Light">
      <a:dk1>
        <a:srgbClr val="FFFFFF"/>
      </a:dk1>
      <a:lt1>
        <a:srgbClr val="0F172A"/>
      </a:lt1>
      <a:dk2>
        <a:srgbClr val="C4D3E7"/>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Blue Opulence - v1">
  <a:themeElements>
    <a:clrScheme name="Simple Light">
      <a:dk1>
        <a:srgbClr val="FFFFFF"/>
      </a:dk1>
      <a:lt1>
        <a:srgbClr val="0F172A"/>
      </a:lt1>
      <a:dk2>
        <a:srgbClr val="C4D3E7"/>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375</TotalTime>
  <Words>970</Words>
  <Application>Microsoft Office PowerPoint</Application>
  <PresentationFormat>On-screen Show (16:9)</PresentationFormat>
  <Paragraphs>84</Paragraphs>
  <Slides>17</Slides>
  <Notes>17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17</vt:i4>
      </vt:variant>
    </vt:vector>
  </HeadingPairs>
  <TitlesOfParts>
    <vt:vector size="28" baseType="lpstr">
      <vt:lpstr>Cambria</vt:lpstr>
      <vt:lpstr>Arial</vt:lpstr>
      <vt:lpstr>DM Sans Medium</vt:lpstr>
      <vt:lpstr>Inter</vt:lpstr>
      <vt:lpstr>DM Sans</vt:lpstr>
      <vt:lpstr>Poppins</vt:lpstr>
      <vt:lpstr>Times New Roman</vt:lpstr>
      <vt:lpstr>Lato Light</vt:lpstr>
      <vt:lpstr>Open Sans Medium</vt:lpstr>
      <vt:lpstr>Blue Opulence - v1</vt:lpstr>
      <vt:lpstr>1_Blue Opulence - v1</vt:lpstr>
      <vt:lpstr>THE DATA JOURNEY  Ernst &amp; Young Carbon Prediction Hackathon   Presented by:  Maina Julius   </vt:lpstr>
      <vt:lpstr>1. Introduction</vt:lpstr>
      <vt:lpstr>2. Background</vt:lpstr>
      <vt:lpstr>3. Data Cleaning</vt:lpstr>
      <vt:lpstr>Data Cleaning Continued..</vt:lpstr>
      <vt:lpstr>4. Exploratory Data Analysis (EDA)</vt:lpstr>
      <vt:lpstr>PowerPoint Presentation</vt:lpstr>
      <vt:lpstr>PowerPoint Presentation</vt:lpstr>
      <vt:lpstr>PowerPoint Presentation</vt:lpstr>
      <vt:lpstr>PowerPoint Presentation</vt:lpstr>
      <vt:lpstr>PowerPoint Presentation</vt:lpstr>
      <vt:lpstr>PowerPoint Presentation</vt:lpstr>
      <vt:lpstr>5. Model Development</vt:lpstr>
      <vt:lpstr>4. Further Preprocessing</vt:lpstr>
      <vt:lpstr>Model Evaluation</vt:lpstr>
      <vt:lpstr>PowerPoint Presentation</vt:lpstr>
      <vt:lpstr>Thank you for your time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Consumer Price Index Prediction Model</dc:title>
  <cp:lastModifiedBy>Julius Maina</cp:lastModifiedBy>
  <cp:revision>55</cp:revision>
  <dcterms:modified xsi:type="dcterms:W3CDTF">2023-07-07T08:03:41Z</dcterms:modified>
</cp:coreProperties>
</file>